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Gilroy" panose="020B0604020202020204" charset="0"/>
      <p:regular r:id="rId13"/>
    </p:embeddedFont>
    <p:embeddedFont>
      <p:font typeface="Gilroy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66" d="100"/>
          <a:sy n="66" d="100"/>
        </p:scale>
        <p:origin x="294"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2.4654609580052493E-2"/>
          <c:y val="0.12363342654748403"/>
          <c:w val="0.95998082759186354"/>
          <c:h val="0.69626227691411868"/>
        </c:manualLayout>
      </c:layout>
      <c:lineChart>
        <c:grouping val="standard"/>
        <c:varyColors val="0"/>
        <c:ser>
          <c:idx val="0"/>
          <c:order val="0"/>
          <c:tx>
            <c:strRef>
              <c:f>Sheet1!$B$1</c:f>
              <c:strCache>
                <c:ptCount val="1"/>
                <c:pt idx="0">
                  <c:v>Series 1</c:v>
                </c:pt>
              </c:strCache>
            </c:strRef>
          </c:tx>
          <c:spPr>
            <a:ln w="38100" cap="rnd">
              <a:solidFill>
                <a:schemeClr val="accent6">
                  <a:tint val="65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7863-40CC-AAA5-260E4A58ED4B}"/>
            </c:ext>
          </c:extLst>
        </c:ser>
        <c:ser>
          <c:idx val="1"/>
          <c:order val="1"/>
          <c:tx>
            <c:strRef>
              <c:f>Sheet1!$C$1</c:f>
              <c:strCache>
                <c:ptCount val="1"/>
                <c:pt idx="0">
                  <c:v>Series 2</c:v>
                </c:pt>
              </c:strCache>
            </c:strRef>
          </c:tx>
          <c:spPr>
            <a:ln w="38100" cap="rnd">
              <a:solidFill>
                <a:schemeClr val="accent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7863-40CC-AAA5-260E4A58ED4B}"/>
            </c:ext>
          </c:extLst>
        </c:ser>
        <c:ser>
          <c:idx val="2"/>
          <c:order val="2"/>
          <c:tx>
            <c:strRef>
              <c:f>Sheet1!$D$1</c:f>
              <c:strCache>
                <c:ptCount val="1"/>
                <c:pt idx="0">
                  <c:v>Series 3</c:v>
                </c:pt>
              </c:strCache>
            </c:strRef>
          </c:tx>
          <c:spPr>
            <a:ln w="38100" cap="rnd">
              <a:solidFill>
                <a:schemeClr val="accent6">
                  <a:shade val="65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7863-40CC-AAA5-260E4A58ED4B}"/>
            </c:ext>
          </c:extLst>
        </c:ser>
        <c:dLbls>
          <c:showLegendKey val="0"/>
          <c:showVal val="0"/>
          <c:showCatName val="0"/>
          <c:showSerName val="0"/>
          <c:showPercent val="0"/>
          <c:showBubbleSize val="0"/>
        </c:dLbls>
        <c:smooth val="0"/>
        <c:axId val="2014576112"/>
        <c:axId val="139211808"/>
      </c:lineChart>
      <c:catAx>
        <c:axId val="201457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39211808"/>
        <c:crosses val="autoZero"/>
        <c:auto val="1"/>
        <c:lblAlgn val="ctr"/>
        <c:lblOffset val="100"/>
        <c:noMultiLvlLbl val="0"/>
      </c:catAx>
      <c:valAx>
        <c:axId val="1392118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4576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tint val="58000"/>
                </a:schemeClr>
              </a:solidFill>
              <a:ln w="19050">
                <a:solidFill>
                  <a:schemeClr val="lt1"/>
                </a:solidFill>
              </a:ln>
              <a:effectLst/>
            </c:spPr>
          </c:dPt>
          <c:dPt>
            <c:idx val="1"/>
            <c:bubble3D val="0"/>
            <c:spPr>
              <a:solidFill>
                <a:schemeClr val="accent6">
                  <a:tint val="86000"/>
                </a:schemeClr>
              </a:solidFill>
              <a:ln w="19050">
                <a:solidFill>
                  <a:schemeClr val="lt1"/>
                </a:solidFill>
              </a:ln>
              <a:effectLst/>
            </c:spPr>
          </c:dPt>
          <c:dPt>
            <c:idx val="2"/>
            <c:bubble3D val="0"/>
            <c:spPr>
              <a:solidFill>
                <a:schemeClr val="accent6">
                  <a:shade val="86000"/>
                </a:schemeClr>
              </a:solidFill>
              <a:ln w="19050">
                <a:solidFill>
                  <a:schemeClr val="lt1"/>
                </a:solidFill>
              </a:ln>
              <a:effectLst/>
            </c:spPr>
          </c:dPt>
          <c:dPt>
            <c:idx val="3"/>
            <c:bubble3D val="0"/>
            <c:spPr>
              <a:solidFill>
                <a:schemeClr val="accent6">
                  <a:shade val="58000"/>
                </a:schemeClr>
              </a:solidFill>
              <a:ln w="19050">
                <a:solidFill>
                  <a:schemeClr val="lt1"/>
                </a:solidFill>
              </a:ln>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FE7-4FFF-B8EB-0DF901FD5DE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6">
                <a:tint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D5C-4B85-A107-18AB312092E3}"/>
            </c:ext>
          </c:extLst>
        </c:ser>
        <c:ser>
          <c:idx val="1"/>
          <c:order val="1"/>
          <c:tx>
            <c:strRef>
              <c:f>Sheet1!$C$1</c:f>
              <c:strCache>
                <c:ptCount val="1"/>
                <c:pt idx="0">
                  <c:v>Series 2</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D5C-4B85-A107-18AB312092E3}"/>
            </c:ext>
          </c:extLst>
        </c:ser>
        <c:ser>
          <c:idx val="2"/>
          <c:order val="2"/>
          <c:tx>
            <c:strRef>
              <c:f>Sheet1!$D$1</c:f>
              <c:strCache>
                <c:ptCount val="1"/>
                <c:pt idx="0">
                  <c:v>Series 3</c:v>
                </c:pt>
              </c:strCache>
            </c:strRef>
          </c:tx>
          <c:spPr>
            <a:solidFill>
              <a:schemeClr val="accent6">
                <a:shade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D5C-4B85-A107-18AB312092E3}"/>
            </c:ext>
          </c:extLst>
        </c:ser>
        <c:dLbls>
          <c:showLegendKey val="0"/>
          <c:showVal val="0"/>
          <c:showCatName val="0"/>
          <c:showSerName val="0"/>
          <c:showPercent val="0"/>
          <c:showBubbleSize val="0"/>
        </c:dLbls>
        <c:gapWidth val="150"/>
        <c:overlap val="100"/>
        <c:axId val="338905072"/>
        <c:axId val="338905488"/>
      </c:barChart>
      <c:catAx>
        <c:axId val="33890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905488"/>
        <c:crosses val="autoZero"/>
        <c:auto val="1"/>
        <c:lblAlgn val="ctr"/>
        <c:lblOffset val="100"/>
        <c:noMultiLvlLbl val="0"/>
      </c:catAx>
      <c:valAx>
        <c:axId val="33890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90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6873" y="1028700"/>
            <a:ext cx="16414253" cy="8229600"/>
            <a:chOff x="0" y="0"/>
            <a:chExt cx="4323095" cy="2167467"/>
          </a:xfrm>
        </p:grpSpPr>
        <p:sp>
          <p:nvSpPr>
            <p:cNvPr id="3" name="Freeform 3"/>
            <p:cNvSpPr/>
            <p:nvPr/>
          </p:nvSpPr>
          <p:spPr>
            <a:xfrm>
              <a:off x="0" y="0"/>
              <a:ext cx="4323095" cy="2167467"/>
            </a:xfrm>
            <a:custGeom>
              <a:avLst/>
              <a:gdLst/>
              <a:ahLst/>
              <a:cxnLst/>
              <a:rect l="l" t="t" r="r" b="b"/>
              <a:pathLst>
                <a:path w="4323095" h="2167467">
                  <a:moveTo>
                    <a:pt x="8018" y="0"/>
                  </a:moveTo>
                  <a:lnTo>
                    <a:pt x="4315077" y="0"/>
                  </a:lnTo>
                  <a:cubicBezTo>
                    <a:pt x="4317204" y="0"/>
                    <a:pt x="4319243" y="845"/>
                    <a:pt x="4320747" y="2348"/>
                  </a:cubicBezTo>
                  <a:cubicBezTo>
                    <a:pt x="4322251" y="3852"/>
                    <a:pt x="4323095" y="5892"/>
                    <a:pt x="4323095" y="8018"/>
                  </a:cubicBezTo>
                  <a:lnTo>
                    <a:pt x="4323095" y="2159449"/>
                  </a:lnTo>
                  <a:cubicBezTo>
                    <a:pt x="4323095" y="2161575"/>
                    <a:pt x="4322251" y="2163615"/>
                    <a:pt x="4320747" y="2165118"/>
                  </a:cubicBezTo>
                  <a:cubicBezTo>
                    <a:pt x="4319243" y="2166622"/>
                    <a:pt x="4317204" y="2167467"/>
                    <a:pt x="4315077" y="2167467"/>
                  </a:cubicBezTo>
                  <a:lnTo>
                    <a:pt x="8018" y="2167467"/>
                  </a:lnTo>
                  <a:cubicBezTo>
                    <a:pt x="5892" y="2167467"/>
                    <a:pt x="3852" y="2166622"/>
                    <a:pt x="2348" y="2165118"/>
                  </a:cubicBezTo>
                  <a:cubicBezTo>
                    <a:pt x="845" y="2163615"/>
                    <a:pt x="0" y="2161575"/>
                    <a:pt x="0" y="2159449"/>
                  </a:cubicBezTo>
                  <a:lnTo>
                    <a:pt x="0" y="8018"/>
                  </a:lnTo>
                  <a:cubicBezTo>
                    <a:pt x="0" y="5892"/>
                    <a:pt x="845" y="3852"/>
                    <a:pt x="2348" y="2348"/>
                  </a:cubicBezTo>
                  <a:cubicBezTo>
                    <a:pt x="3852" y="845"/>
                    <a:pt x="5892" y="0"/>
                    <a:pt x="8018" y="0"/>
                  </a:cubicBezTo>
                  <a:close/>
                </a:path>
              </a:pathLst>
            </a:custGeom>
            <a:solidFill>
              <a:srgbClr val="F8F8F8"/>
            </a:solidFill>
          </p:spPr>
        </p:sp>
        <p:sp>
          <p:nvSpPr>
            <p:cNvPr id="4" name="TextBox 4"/>
            <p:cNvSpPr txBox="1"/>
            <p:nvPr/>
          </p:nvSpPr>
          <p:spPr>
            <a:xfrm>
              <a:off x="0" y="-38100"/>
              <a:ext cx="4323095"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55455" y="3008138"/>
            <a:ext cx="7577090" cy="4270723"/>
          </a:xfrm>
          <a:custGeom>
            <a:avLst/>
            <a:gdLst/>
            <a:ahLst/>
            <a:cxnLst/>
            <a:rect l="l" t="t" r="r" b="b"/>
            <a:pathLst>
              <a:path w="7577090" h="4270723">
                <a:moveTo>
                  <a:pt x="0" y="0"/>
                </a:moveTo>
                <a:lnTo>
                  <a:pt x="7577090" y="0"/>
                </a:lnTo>
                <a:lnTo>
                  <a:pt x="7577090" y="4270724"/>
                </a:lnTo>
                <a:lnTo>
                  <a:pt x="0" y="4270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6873" y="1028700"/>
            <a:ext cx="16414253" cy="8229600"/>
            <a:chOff x="0" y="0"/>
            <a:chExt cx="21885671" cy="10972800"/>
          </a:xfrm>
        </p:grpSpPr>
        <p:grpSp>
          <p:nvGrpSpPr>
            <p:cNvPr id="3" name="Group 3"/>
            <p:cNvGrpSpPr/>
            <p:nvPr/>
          </p:nvGrpSpPr>
          <p:grpSpPr>
            <a:xfrm>
              <a:off x="0" y="0"/>
              <a:ext cx="21885671" cy="10972800"/>
              <a:chOff x="0" y="0"/>
              <a:chExt cx="4323095" cy="2167467"/>
            </a:xfrm>
          </p:grpSpPr>
          <p:sp>
            <p:nvSpPr>
              <p:cNvPr id="4" name="Freeform 4"/>
              <p:cNvSpPr/>
              <p:nvPr/>
            </p:nvSpPr>
            <p:spPr>
              <a:xfrm>
                <a:off x="0" y="0"/>
                <a:ext cx="4323095" cy="2167467"/>
              </a:xfrm>
              <a:custGeom>
                <a:avLst/>
                <a:gdLst/>
                <a:ahLst/>
                <a:cxnLst/>
                <a:rect l="l" t="t" r="r" b="b"/>
                <a:pathLst>
                  <a:path w="4323095" h="2167467">
                    <a:moveTo>
                      <a:pt x="8018" y="0"/>
                    </a:moveTo>
                    <a:lnTo>
                      <a:pt x="4315077" y="0"/>
                    </a:lnTo>
                    <a:cubicBezTo>
                      <a:pt x="4317204" y="0"/>
                      <a:pt x="4319243" y="845"/>
                      <a:pt x="4320747" y="2348"/>
                    </a:cubicBezTo>
                    <a:cubicBezTo>
                      <a:pt x="4322251" y="3852"/>
                      <a:pt x="4323095" y="5892"/>
                      <a:pt x="4323095" y="8018"/>
                    </a:cubicBezTo>
                    <a:lnTo>
                      <a:pt x="4323095" y="2159449"/>
                    </a:lnTo>
                    <a:cubicBezTo>
                      <a:pt x="4323095" y="2161575"/>
                      <a:pt x="4322251" y="2163615"/>
                      <a:pt x="4320747" y="2165118"/>
                    </a:cubicBezTo>
                    <a:cubicBezTo>
                      <a:pt x="4319243" y="2166622"/>
                      <a:pt x="4317204" y="2167467"/>
                      <a:pt x="4315077" y="2167467"/>
                    </a:cubicBezTo>
                    <a:lnTo>
                      <a:pt x="8018" y="2167467"/>
                    </a:lnTo>
                    <a:cubicBezTo>
                      <a:pt x="5892" y="2167467"/>
                      <a:pt x="3852" y="2166622"/>
                      <a:pt x="2348" y="2165118"/>
                    </a:cubicBezTo>
                    <a:cubicBezTo>
                      <a:pt x="845" y="2163615"/>
                      <a:pt x="0" y="2161575"/>
                      <a:pt x="0" y="2159449"/>
                    </a:cubicBezTo>
                    <a:lnTo>
                      <a:pt x="0" y="8018"/>
                    </a:lnTo>
                    <a:cubicBezTo>
                      <a:pt x="0" y="5892"/>
                      <a:pt x="845" y="3852"/>
                      <a:pt x="2348" y="2348"/>
                    </a:cubicBezTo>
                    <a:cubicBezTo>
                      <a:pt x="3852" y="845"/>
                      <a:pt x="5892" y="0"/>
                      <a:pt x="8018" y="0"/>
                    </a:cubicBezTo>
                    <a:close/>
                  </a:path>
                </a:pathLst>
              </a:custGeom>
              <a:solidFill>
                <a:srgbClr val="F8F8F8"/>
              </a:solidFill>
            </p:spPr>
          </p:sp>
          <p:sp>
            <p:nvSpPr>
              <p:cNvPr id="5" name="TextBox 5"/>
              <p:cNvSpPr txBox="1"/>
              <p:nvPr/>
            </p:nvSpPr>
            <p:spPr>
              <a:xfrm>
                <a:off x="0" y="-38100"/>
                <a:ext cx="4323095"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1164573" y="4991043"/>
              <a:ext cx="10598662" cy="5981757"/>
            </a:xfrm>
            <a:custGeom>
              <a:avLst/>
              <a:gdLst/>
              <a:ahLst/>
              <a:cxnLst/>
              <a:rect l="l" t="t" r="r" b="b"/>
              <a:pathLst>
                <a:path w="10598662" h="5981757">
                  <a:moveTo>
                    <a:pt x="0" y="0"/>
                  </a:moveTo>
                  <a:lnTo>
                    <a:pt x="10598662" y="0"/>
                  </a:lnTo>
                  <a:lnTo>
                    <a:pt x="10598662" y="5981757"/>
                  </a:lnTo>
                  <a:lnTo>
                    <a:pt x="0" y="59817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7" name="TextBox 7"/>
          <p:cNvSpPr txBox="1"/>
          <p:nvPr/>
        </p:nvSpPr>
        <p:spPr>
          <a:xfrm>
            <a:off x="1336925" y="1281672"/>
            <a:ext cx="3158875" cy="356628"/>
          </a:xfrm>
          <a:prstGeom prst="rect">
            <a:avLst/>
          </a:prstGeom>
        </p:spPr>
        <p:txBody>
          <a:bodyPr wrap="square" lIns="0" tIns="0" rIns="0" bIns="0" rtlCol="0" anchor="t">
            <a:spAutoFit/>
          </a:bodyPr>
          <a:lstStyle/>
          <a:p>
            <a:pPr>
              <a:lnSpc>
                <a:spcPts val="2918"/>
              </a:lnSpc>
              <a:spcBef>
                <a:spcPct val="0"/>
              </a:spcBef>
            </a:pPr>
            <a:r>
              <a:rPr lang="en-US" sz="2084" b="1" dirty="0">
                <a:solidFill>
                  <a:srgbClr val="333333"/>
                </a:solidFill>
                <a:latin typeface="Gilroy Bold"/>
                <a:ea typeface="Gilroy Bold"/>
                <a:cs typeface="Gilroy Bold"/>
                <a:sym typeface="Gilroy Bold"/>
              </a:rPr>
              <a:t>0.1 Lorem Ipsum</a:t>
            </a:r>
          </a:p>
        </p:txBody>
      </p:sp>
      <p:sp>
        <p:nvSpPr>
          <p:cNvPr id="8" name="TextBox 8"/>
          <p:cNvSpPr txBox="1"/>
          <p:nvPr/>
        </p:nvSpPr>
        <p:spPr>
          <a:xfrm>
            <a:off x="1336961" y="3243935"/>
            <a:ext cx="15491655" cy="1884680"/>
          </a:xfrm>
          <a:prstGeom prst="rect">
            <a:avLst/>
          </a:prstGeom>
        </p:spPr>
        <p:txBody>
          <a:bodyPr lIns="0" tIns="0" rIns="0" bIns="0" rtlCol="0" anchor="t">
            <a:spAutoFit/>
          </a:bodyPr>
          <a:lstStyle/>
          <a:p>
            <a:pPr>
              <a:lnSpc>
                <a:spcPts val="7209"/>
              </a:lnSpc>
            </a:pPr>
            <a:r>
              <a:rPr lang="en-US" sz="6999" b="1" dirty="0">
                <a:solidFill>
                  <a:srgbClr val="FF7A00"/>
                </a:solidFill>
                <a:latin typeface="Gilroy Bold"/>
                <a:ea typeface="Gilroy Bold"/>
                <a:cs typeface="Gilroy Bold"/>
                <a:sym typeface="Gilroy Bold"/>
              </a:rPr>
              <a:t>Lorem ipsum dolor sit </a:t>
            </a:r>
            <a:r>
              <a:rPr lang="en-US" sz="6999" b="1" dirty="0" err="1">
                <a:solidFill>
                  <a:srgbClr val="FF7A00"/>
                </a:solidFill>
                <a:latin typeface="Gilroy Bold"/>
                <a:ea typeface="Gilroy Bold"/>
                <a:cs typeface="Gilroy Bold"/>
                <a:sym typeface="Gilroy Bold"/>
              </a:rPr>
              <a:t>amet</a:t>
            </a:r>
            <a:r>
              <a:rPr lang="en-US" sz="6999" b="1" dirty="0">
                <a:solidFill>
                  <a:srgbClr val="FF7A00"/>
                </a:solidFill>
                <a:latin typeface="Gilroy Bold"/>
                <a:ea typeface="Gilroy Bold"/>
                <a:cs typeface="Gilroy Bold"/>
                <a:sym typeface="Gilroy Bold"/>
              </a:rPr>
              <a:t>, </a:t>
            </a:r>
            <a:r>
              <a:rPr lang="en-US" sz="6999" b="1" dirty="0" err="1">
                <a:solidFill>
                  <a:srgbClr val="FF7A00"/>
                </a:solidFill>
                <a:latin typeface="Gilroy Bold"/>
                <a:ea typeface="Gilroy Bold"/>
                <a:cs typeface="Gilroy Bold"/>
                <a:sym typeface="Gilroy Bold"/>
              </a:rPr>
              <a:t>consectetur</a:t>
            </a:r>
            <a:r>
              <a:rPr lang="en-US" sz="6999" b="1" dirty="0">
                <a:solidFill>
                  <a:srgbClr val="FF7A00"/>
                </a:solidFill>
                <a:latin typeface="Gilroy Bold"/>
                <a:ea typeface="Gilroy Bold"/>
                <a:cs typeface="Gilroy Bold"/>
                <a:sym typeface="Gilroy Bold"/>
              </a:rPr>
              <a:t> </a:t>
            </a:r>
            <a:r>
              <a:rPr lang="en-US" sz="6999" b="1" dirty="0" err="1">
                <a:solidFill>
                  <a:srgbClr val="FF7A00"/>
                </a:solidFill>
                <a:latin typeface="Gilroy Bold"/>
                <a:ea typeface="Gilroy Bold"/>
                <a:cs typeface="Gilroy Bold"/>
                <a:sym typeface="Gilroy Bold"/>
              </a:rPr>
              <a:t>adipiscing</a:t>
            </a:r>
            <a:r>
              <a:rPr lang="en-US" sz="6999" b="1" dirty="0">
                <a:solidFill>
                  <a:srgbClr val="FF7A00"/>
                </a:solidFill>
                <a:latin typeface="Gilroy Bold"/>
                <a:ea typeface="Gilroy Bold"/>
                <a:cs typeface="Gilroy Bold"/>
                <a:sym typeface="Gilroy Bold"/>
              </a:rPr>
              <a:t> </a:t>
            </a:r>
            <a:r>
              <a:rPr lang="en-US" sz="6999" b="1" dirty="0" err="1">
                <a:solidFill>
                  <a:srgbClr val="FF7A00"/>
                </a:solidFill>
                <a:latin typeface="Gilroy Bold"/>
                <a:ea typeface="Gilroy Bold"/>
                <a:cs typeface="Gilroy Bold"/>
                <a:sym typeface="Gilroy Bold"/>
              </a:rPr>
              <a:t>elit</a:t>
            </a:r>
            <a:endParaRPr lang="en-US" sz="6999" b="1" dirty="0">
              <a:solidFill>
                <a:srgbClr val="FF7A00"/>
              </a:solidFill>
              <a:latin typeface="Gilroy Bold"/>
              <a:ea typeface="Gilroy Bold"/>
              <a:cs typeface="Gilroy Bold"/>
              <a:sym typeface="Gilroy Bold"/>
            </a:endParaRPr>
          </a:p>
        </p:txBody>
      </p:sp>
      <p:sp>
        <p:nvSpPr>
          <p:cNvPr id="9" name="TextBox 9"/>
          <p:cNvSpPr txBox="1"/>
          <p:nvPr/>
        </p:nvSpPr>
        <p:spPr>
          <a:xfrm>
            <a:off x="1336961" y="5522241"/>
            <a:ext cx="15491655" cy="1667123"/>
          </a:xfrm>
          <a:prstGeom prst="rect">
            <a:avLst/>
          </a:prstGeom>
        </p:spPr>
        <p:txBody>
          <a:bodyPr lIns="0" tIns="0" rIns="0" bIns="0" rtlCol="0" anchor="t">
            <a:spAutoFit/>
          </a:bodyPr>
          <a:lstStyle/>
          <a:p>
            <a:pPr>
              <a:lnSpc>
                <a:spcPts val="2574"/>
              </a:lnSpc>
            </a:pPr>
            <a:r>
              <a:rPr lang="en-US" sz="2499" dirty="0">
                <a:solidFill>
                  <a:srgbClr val="333333"/>
                </a:solidFill>
                <a:latin typeface="Gilroy"/>
                <a:ea typeface="Gilroy"/>
                <a:cs typeface="Gilroy"/>
                <a:sym typeface="Gilroy"/>
              </a:rPr>
              <a:t>Lorem ipsum dolor sit </a:t>
            </a:r>
            <a:r>
              <a:rPr lang="en-US" sz="2499" dirty="0" err="1">
                <a:solidFill>
                  <a:srgbClr val="333333"/>
                </a:solidFill>
                <a:latin typeface="Gilroy"/>
                <a:ea typeface="Gilroy"/>
                <a:cs typeface="Gilroy"/>
                <a:sym typeface="Gilroy"/>
              </a:rPr>
              <a:t>amet</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consectetur</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adipiscing</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elit</a:t>
            </a:r>
            <a:r>
              <a:rPr lang="en-US" sz="2499" dirty="0">
                <a:solidFill>
                  <a:srgbClr val="333333"/>
                </a:solidFill>
                <a:latin typeface="Gilroy"/>
                <a:ea typeface="Gilroy"/>
                <a:cs typeface="Gilroy"/>
                <a:sym typeface="Gilroy"/>
              </a:rPr>
              <a:t>, sed do </a:t>
            </a:r>
            <a:r>
              <a:rPr lang="en-US" sz="2499" dirty="0" err="1">
                <a:solidFill>
                  <a:srgbClr val="333333"/>
                </a:solidFill>
                <a:latin typeface="Gilroy"/>
                <a:ea typeface="Gilroy"/>
                <a:cs typeface="Gilroy"/>
                <a:sym typeface="Gilroy"/>
              </a:rPr>
              <a:t>eiusmod</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tempor</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incididunt</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ut</a:t>
            </a:r>
            <a:r>
              <a:rPr lang="en-US" sz="2499" dirty="0">
                <a:solidFill>
                  <a:srgbClr val="333333"/>
                </a:solidFill>
                <a:latin typeface="Gilroy"/>
                <a:ea typeface="Gilroy"/>
                <a:cs typeface="Gilroy"/>
                <a:sym typeface="Gilroy"/>
              </a:rPr>
              <a:t> labore et dolore magna </a:t>
            </a:r>
            <a:r>
              <a:rPr lang="en-US" sz="2499" dirty="0" err="1">
                <a:solidFill>
                  <a:srgbClr val="333333"/>
                </a:solidFill>
                <a:latin typeface="Gilroy"/>
                <a:ea typeface="Gilroy"/>
                <a:cs typeface="Gilroy"/>
                <a:sym typeface="Gilroy"/>
              </a:rPr>
              <a:t>aliqua</a:t>
            </a:r>
            <a:r>
              <a:rPr lang="en-US" sz="2499" dirty="0">
                <a:solidFill>
                  <a:srgbClr val="333333"/>
                </a:solidFill>
                <a:latin typeface="Gilroy"/>
                <a:ea typeface="Gilroy"/>
                <a:cs typeface="Gilroy"/>
                <a:sym typeface="Gilroy"/>
              </a:rPr>
              <a:t>. Ut </a:t>
            </a:r>
            <a:r>
              <a:rPr lang="en-US" sz="2499" dirty="0" err="1">
                <a:solidFill>
                  <a:srgbClr val="333333"/>
                </a:solidFill>
                <a:latin typeface="Gilroy"/>
                <a:ea typeface="Gilroy"/>
                <a:cs typeface="Gilroy"/>
                <a:sym typeface="Gilroy"/>
              </a:rPr>
              <a:t>enim</a:t>
            </a:r>
            <a:r>
              <a:rPr lang="en-US" sz="2499" dirty="0">
                <a:solidFill>
                  <a:srgbClr val="333333"/>
                </a:solidFill>
                <a:latin typeface="Gilroy"/>
                <a:ea typeface="Gilroy"/>
                <a:cs typeface="Gilroy"/>
                <a:sym typeface="Gilroy"/>
              </a:rPr>
              <a:t> ad minim </a:t>
            </a:r>
            <a:r>
              <a:rPr lang="en-US" sz="2499" dirty="0" err="1">
                <a:solidFill>
                  <a:srgbClr val="333333"/>
                </a:solidFill>
                <a:latin typeface="Gilroy"/>
                <a:ea typeface="Gilroy"/>
                <a:cs typeface="Gilroy"/>
                <a:sym typeface="Gilroy"/>
              </a:rPr>
              <a:t>veniam</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quis</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nostrud</a:t>
            </a:r>
            <a:r>
              <a:rPr lang="en-US" sz="2499" dirty="0">
                <a:solidFill>
                  <a:srgbClr val="333333"/>
                </a:solidFill>
                <a:latin typeface="Gilroy"/>
                <a:ea typeface="Gilroy"/>
                <a:cs typeface="Gilroy"/>
                <a:sym typeface="Gilroy"/>
              </a:rPr>
              <a:t> exercitation </a:t>
            </a:r>
            <a:r>
              <a:rPr lang="en-US" sz="2499" dirty="0" err="1">
                <a:solidFill>
                  <a:srgbClr val="333333"/>
                </a:solidFill>
                <a:latin typeface="Gilroy"/>
                <a:ea typeface="Gilroy"/>
                <a:cs typeface="Gilroy"/>
                <a:sym typeface="Gilroy"/>
              </a:rPr>
              <a:t>ullamco</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laboris</a:t>
            </a:r>
            <a:r>
              <a:rPr lang="en-US" sz="2499" dirty="0">
                <a:solidFill>
                  <a:srgbClr val="333333"/>
                </a:solidFill>
                <a:latin typeface="Gilroy"/>
                <a:ea typeface="Gilroy"/>
                <a:cs typeface="Gilroy"/>
                <a:sym typeface="Gilroy"/>
              </a:rPr>
              <a:t> nisi </a:t>
            </a:r>
            <a:r>
              <a:rPr lang="en-US" sz="2499" dirty="0" err="1">
                <a:solidFill>
                  <a:srgbClr val="333333"/>
                </a:solidFill>
                <a:latin typeface="Gilroy"/>
                <a:ea typeface="Gilroy"/>
                <a:cs typeface="Gilroy"/>
                <a:sym typeface="Gilroy"/>
              </a:rPr>
              <a:t>ut</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aliquip</a:t>
            </a:r>
            <a:r>
              <a:rPr lang="en-US" sz="2499" dirty="0">
                <a:solidFill>
                  <a:srgbClr val="333333"/>
                </a:solidFill>
                <a:latin typeface="Gilroy"/>
                <a:ea typeface="Gilroy"/>
                <a:cs typeface="Gilroy"/>
                <a:sym typeface="Gilroy"/>
              </a:rPr>
              <a:t> ex </a:t>
            </a:r>
            <a:r>
              <a:rPr lang="en-US" sz="2499" dirty="0" err="1">
                <a:solidFill>
                  <a:srgbClr val="333333"/>
                </a:solidFill>
                <a:latin typeface="Gilroy"/>
                <a:ea typeface="Gilroy"/>
                <a:cs typeface="Gilroy"/>
                <a:sym typeface="Gilroy"/>
              </a:rPr>
              <a:t>ea</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commodo</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consequat</a:t>
            </a:r>
            <a:r>
              <a:rPr lang="en-US" sz="2499" dirty="0">
                <a:solidFill>
                  <a:srgbClr val="333333"/>
                </a:solidFill>
                <a:latin typeface="Gilroy"/>
                <a:ea typeface="Gilroy"/>
                <a:cs typeface="Gilroy"/>
                <a:sym typeface="Gilroy"/>
              </a:rPr>
              <a:t>. Duis </a:t>
            </a:r>
            <a:r>
              <a:rPr lang="en-US" sz="2499" dirty="0" err="1">
                <a:solidFill>
                  <a:srgbClr val="333333"/>
                </a:solidFill>
                <a:latin typeface="Gilroy"/>
                <a:ea typeface="Gilroy"/>
                <a:cs typeface="Gilroy"/>
                <a:sym typeface="Gilroy"/>
              </a:rPr>
              <a:t>aute</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irure</a:t>
            </a:r>
            <a:r>
              <a:rPr lang="en-US" sz="2499" dirty="0">
                <a:solidFill>
                  <a:srgbClr val="333333"/>
                </a:solidFill>
                <a:latin typeface="Gilroy"/>
                <a:ea typeface="Gilroy"/>
                <a:cs typeface="Gilroy"/>
                <a:sym typeface="Gilroy"/>
              </a:rPr>
              <a:t> dolor in </a:t>
            </a:r>
            <a:r>
              <a:rPr lang="en-US" sz="2499" dirty="0" err="1">
                <a:solidFill>
                  <a:srgbClr val="333333"/>
                </a:solidFill>
                <a:latin typeface="Gilroy"/>
                <a:ea typeface="Gilroy"/>
                <a:cs typeface="Gilroy"/>
                <a:sym typeface="Gilroy"/>
              </a:rPr>
              <a:t>reprehenderit</a:t>
            </a:r>
            <a:r>
              <a:rPr lang="en-US" sz="2499" dirty="0">
                <a:solidFill>
                  <a:srgbClr val="333333"/>
                </a:solidFill>
                <a:latin typeface="Gilroy"/>
                <a:ea typeface="Gilroy"/>
                <a:cs typeface="Gilroy"/>
                <a:sym typeface="Gilroy"/>
              </a:rPr>
              <a:t> in </a:t>
            </a:r>
            <a:r>
              <a:rPr lang="en-US" sz="2499" dirty="0" err="1">
                <a:solidFill>
                  <a:srgbClr val="333333"/>
                </a:solidFill>
                <a:latin typeface="Gilroy"/>
                <a:ea typeface="Gilroy"/>
                <a:cs typeface="Gilroy"/>
                <a:sym typeface="Gilroy"/>
              </a:rPr>
              <a:t>voluptate</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velit</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esse</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cillum</a:t>
            </a:r>
            <a:r>
              <a:rPr lang="en-US" sz="2499" dirty="0">
                <a:solidFill>
                  <a:srgbClr val="333333"/>
                </a:solidFill>
                <a:latin typeface="Gilroy"/>
                <a:ea typeface="Gilroy"/>
                <a:cs typeface="Gilroy"/>
                <a:sym typeface="Gilroy"/>
              </a:rPr>
              <a:t> dolore </a:t>
            </a:r>
            <a:r>
              <a:rPr lang="en-US" sz="2499" dirty="0" err="1">
                <a:solidFill>
                  <a:srgbClr val="333333"/>
                </a:solidFill>
                <a:latin typeface="Gilroy"/>
                <a:ea typeface="Gilroy"/>
                <a:cs typeface="Gilroy"/>
                <a:sym typeface="Gilroy"/>
              </a:rPr>
              <a:t>eu</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fugiat</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nulla</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pariatur</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Excepteur</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sint</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occaecat</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cupidatat</a:t>
            </a:r>
            <a:r>
              <a:rPr lang="en-US" sz="2499" dirty="0">
                <a:solidFill>
                  <a:srgbClr val="333333"/>
                </a:solidFill>
                <a:latin typeface="Gilroy"/>
                <a:ea typeface="Gilroy"/>
                <a:cs typeface="Gilroy"/>
                <a:sym typeface="Gilroy"/>
              </a:rPr>
              <a:t> non </a:t>
            </a:r>
            <a:r>
              <a:rPr lang="en-US" sz="2499" dirty="0" err="1">
                <a:solidFill>
                  <a:srgbClr val="333333"/>
                </a:solidFill>
                <a:latin typeface="Gilroy"/>
                <a:ea typeface="Gilroy"/>
                <a:cs typeface="Gilroy"/>
                <a:sym typeface="Gilroy"/>
              </a:rPr>
              <a:t>proident</a:t>
            </a:r>
            <a:r>
              <a:rPr lang="en-US" sz="2499" dirty="0">
                <a:solidFill>
                  <a:srgbClr val="333333"/>
                </a:solidFill>
                <a:latin typeface="Gilroy"/>
                <a:ea typeface="Gilroy"/>
                <a:cs typeface="Gilroy"/>
                <a:sym typeface="Gilroy"/>
              </a:rPr>
              <a:t>, sunt in culpa qui </a:t>
            </a:r>
            <a:r>
              <a:rPr lang="en-US" sz="2499" dirty="0" err="1">
                <a:solidFill>
                  <a:srgbClr val="333333"/>
                </a:solidFill>
                <a:latin typeface="Gilroy"/>
                <a:ea typeface="Gilroy"/>
                <a:cs typeface="Gilroy"/>
                <a:sym typeface="Gilroy"/>
              </a:rPr>
              <a:t>officia</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deserunt</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mollit</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anim</a:t>
            </a:r>
            <a:r>
              <a:rPr lang="en-US" sz="2499" dirty="0">
                <a:solidFill>
                  <a:srgbClr val="333333"/>
                </a:solidFill>
                <a:latin typeface="Gilroy"/>
                <a:ea typeface="Gilroy"/>
                <a:cs typeface="Gilroy"/>
                <a:sym typeface="Gilroy"/>
              </a:rPr>
              <a:t> id </a:t>
            </a:r>
            <a:r>
              <a:rPr lang="en-US" sz="2499" dirty="0" err="1">
                <a:solidFill>
                  <a:srgbClr val="333333"/>
                </a:solidFill>
                <a:latin typeface="Gilroy"/>
                <a:ea typeface="Gilroy"/>
                <a:cs typeface="Gilroy"/>
                <a:sym typeface="Gilroy"/>
              </a:rPr>
              <a:t>est</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laborum</a:t>
            </a:r>
            <a:r>
              <a:rPr lang="en-US" sz="2499" dirty="0">
                <a:solidFill>
                  <a:srgbClr val="333333"/>
                </a:solidFill>
                <a:latin typeface="Gilroy"/>
                <a:ea typeface="Gilroy"/>
                <a:cs typeface="Gilroy"/>
                <a:sym typeface="Gilroy"/>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58936" y="785215"/>
            <a:ext cx="16970127" cy="8686800"/>
            <a:chOff x="0" y="0"/>
            <a:chExt cx="21885671" cy="10972800"/>
          </a:xfrm>
        </p:grpSpPr>
        <p:grpSp>
          <p:nvGrpSpPr>
            <p:cNvPr id="3" name="Group 3"/>
            <p:cNvGrpSpPr/>
            <p:nvPr/>
          </p:nvGrpSpPr>
          <p:grpSpPr>
            <a:xfrm>
              <a:off x="0" y="0"/>
              <a:ext cx="21885671" cy="10972800"/>
              <a:chOff x="0" y="0"/>
              <a:chExt cx="4323095" cy="2167467"/>
            </a:xfrm>
          </p:grpSpPr>
          <p:sp>
            <p:nvSpPr>
              <p:cNvPr id="4" name="Freeform 4"/>
              <p:cNvSpPr/>
              <p:nvPr/>
            </p:nvSpPr>
            <p:spPr>
              <a:xfrm>
                <a:off x="0" y="0"/>
                <a:ext cx="4323095" cy="2167467"/>
              </a:xfrm>
              <a:custGeom>
                <a:avLst/>
                <a:gdLst/>
                <a:ahLst/>
                <a:cxnLst/>
                <a:rect l="l" t="t" r="r" b="b"/>
                <a:pathLst>
                  <a:path w="4323095" h="2167467">
                    <a:moveTo>
                      <a:pt x="8018" y="0"/>
                    </a:moveTo>
                    <a:lnTo>
                      <a:pt x="4315077" y="0"/>
                    </a:lnTo>
                    <a:cubicBezTo>
                      <a:pt x="4317204" y="0"/>
                      <a:pt x="4319243" y="845"/>
                      <a:pt x="4320747" y="2348"/>
                    </a:cubicBezTo>
                    <a:cubicBezTo>
                      <a:pt x="4322251" y="3852"/>
                      <a:pt x="4323095" y="5892"/>
                      <a:pt x="4323095" y="8018"/>
                    </a:cubicBezTo>
                    <a:lnTo>
                      <a:pt x="4323095" y="2159449"/>
                    </a:lnTo>
                    <a:cubicBezTo>
                      <a:pt x="4323095" y="2161575"/>
                      <a:pt x="4322251" y="2163615"/>
                      <a:pt x="4320747" y="2165118"/>
                    </a:cubicBezTo>
                    <a:cubicBezTo>
                      <a:pt x="4319243" y="2166622"/>
                      <a:pt x="4317204" y="2167467"/>
                      <a:pt x="4315077" y="2167467"/>
                    </a:cubicBezTo>
                    <a:lnTo>
                      <a:pt x="8018" y="2167467"/>
                    </a:lnTo>
                    <a:cubicBezTo>
                      <a:pt x="5892" y="2167467"/>
                      <a:pt x="3852" y="2166622"/>
                      <a:pt x="2348" y="2165118"/>
                    </a:cubicBezTo>
                    <a:cubicBezTo>
                      <a:pt x="845" y="2163615"/>
                      <a:pt x="0" y="2161575"/>
                      <a:pt x="0" y="2159449"/>
                    </a:cubicBezTo>
                    <a:lnTo>
                      <a:pt x="0" y="8018"/>
                    </a:lnTo>
                    <a:cubicBezTo>
                      <a:pt x="0" y="5892"/>
                      <a:pt x="845" y="3852"/>
                      <a:pt x="2348" y="2348"/>
                    </a:cubicBezTo>
                    <a:cubicBezTo>
                      <a:pt x="3852" y="845"/>
                      <a:pt x="5892" y="0"/>
                      <a:pt x="8018" y="0"/>
                    </a:cubicBezTo>
                    <a:close/>
                  </a:path>
                </a:pathLst>
              </a:custGeom>
              <a:solidFill>
                <a:srgbClr val="FF7A00"/>
              </a:solidFill>
            </p:spPr>
          </p:sp>
          <p:sp>
            <p:nvSpPr>
              <p:cNvPr id="5" name="TextBox 5"/>
              <p:cNvSpPr txBox="1"/>
              <p:nvPr/>
            </p:nvSpPr>
            <p:spPr>
              <a:xfrm>
                <a:off x="0" y="-38100"/>
                <a:ext cx="4323095"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3592842" y="1338152"/>
              <a:ext cx="14699987" cy="8296495"/>
            </a:xfrm>
            <a:custGeom>
              <a:avLst/>
              <a:gdLst/>
              <a:ahLst/>
              <a:cxnLst/>
              <a:rect l="l" t="t" r="r" b="b"/>
              <a:pathLst>
                <a:path w="14699987" h="8296495">
                  <a:moveTo>
                    <a:pt x="0" y="0"/>
                  </a:moveTo>
                  <a:lnTo>
                    <a:pt x="14699987" y="0"/>
                  </a:lnTo>
                  <a:lnTo>
                    <a:pt x="14699987" y="8296496"/>
                  </a:lnTo>
                  <a:lnTo>
                    <a:pt x="0" y="8296496"/>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sp>
      </p:grpSp>
      <p:sp>
        <p:nvSpPr>
          <p:cNvPr id="7" name="TextBox 7"/>
          <p:cNvSpPr txBox="1"/>
          <p:nvPr/>
        </p:nvSpPr>
        <p:spPr>
          <a:xfrm>
            <a:off x="1336961" y="1230987"/>
            <a:ext cx="2701639" cy="348685"/>
          </a:xfrm>
          <a:prstGeom prst="rect">
            <a:avLst/>
          </a:prstGeom>
        </p:spPr>
        <p:txBody>
          <a:bodyPr wrap="square" lIns="0" tIns="0" rIns="0" bIns="0" rtlCol="0" anchor="t">
            <a:spAutoFit/>
          </a:bodyPr>
          <a:lstStyle/>
          <a:p>
            <a:pPr>
              <a:lnSpc>
                <a:spcPts val="2918"/>
              </a:lnSpc>
              <a:spcBef>
                <a:spcPct val="0"/>
              </a:spcBef>
            </a:pPr>
            <a:r>
              <a:rPr lang="en-US" sz="2084" b="1" dirty="0">
                <a:solidFill>
                  <a:srgbClr val="FFFFFF"/>
                </a:solidFill>
                <a:latin typeface="Gilroy Bold"/>
                <a:ea typeface="Gilroy Bold"/>
                <a:cs typeface="Gilroy Bold"/>
                <a:sym typeface="Gilroy Bold"/>
              </a:rPr>
              <a:t>0.1 Lorem Ipsum</a:t>
            </a:r>
          </a:p>
        </p:txBody>
      </p:sp>
      <p:sp>
        <p:nvSpPr>
          <p:cNvPr id="8" name="TextBox 8"/>
          <p:cNvSpPr txBox="1"/>
          <p:nvPr/>
        </p:nvSpPr>
        <p:spPr>
          <a:xfrm>
            <a:off x="1336961" y="3243935"/>
            <a:ext cx="15491655" cy="1884680"/>
          </a:xfrm>
          <a:prstGeom prst="rect">
            <a:avLst/>
          </a:prstGeom>
        </p:spPr>
        <p:txBody>
          <a:bodyPr lIns="0" tIns="0" rIns="0" bIns="0" rtlCol="0" anchor="t">
            <a:spAutoFit/>
          </a:bodyPr>
          <a:lstStyle/>
          <a:p>
            <a:pPr algn="l">
              <a:lnSpc>
                <a:spcPts val="7209"/>
              </a:lnSpc>
            </a:pPr>
            <a:r>
              <a:rPr lang="en-US" sz="6999" b="1" dirty="0">
                <a:solidFill>
                  <a:srgbClr val="FFFFFF"/>
                </a:solidFill>
                <a:latin typeface="Gilroy Bold"/>
                <a:ea typeface="Gilroy Bold"/>
                <a:cs typeface="Gilroy Bold"/>
                <a:sym typeface="Gilroy Bold"/>
              </a:rPr>
              <a:t>Lorem ipsum dolor sit </a:t>
            </a:r>
            <a:r>
              <a:rPr lang="en-US" sz="6999" b="1" dirty="0" err="1">
                <a:solidFill>
                  <a:srgbClr val="FFFFFF"/>
                </a:solidFill>
                <a:latin typeface="Gilroy Bold"/>
                <a:ea typeface="Gilroy Bold"/>
                <a:cs typeface="Gilroy Bold"/>
                <a:sym typeface="Gilroy Bold"/>
              </a:rPr>
              <a:t>amet</a:t>
            </a:r>
            <a:r>
              <a:rPr lang="en-US" sz="6999" b="1" dirty="0">
                <a:solidFill>
                  <a:srgbClr val="FFFFFF"/>
                </a:solidFill>
                <a:latin typeface="Gilroy Bold"/>
                <a:ea typeface="Gilroy Bold"/>
                <a:cs typeface="Gilroy Bold"/>
                <a:sym typeface="Gilroy Bold"/>
              </a:rPr>
              <a:t>, </a:t>
            </a:r>
            <a:r>
              <a:rPr lang="en-US" sz="6999" b="1" dirty="0" err="1">
                <a:solidFill>
                  <a:srgbClr val="FFFFFF"/>
                </a:solidFill>
                <a:latin typeface="Gilroy Bold"/>
                <a:ea typeface="Gilroy Bold"/>
                <a:cs typeface="Gilroy Bold"/>
                <a:sym typeface="Gilroy Bold"/>
              </a:rPr>
              <a:t>consectetur</a:t>
            </a:r>
            <a:r>
              <a:rPr lang="en-US" sz="6999" b="1" dirty="0">
                <a:solidFill>
                  <a:srgbClr val="FFFFFF"/>
                </a:solidFill>
                <a:latin typeface="Gilroy Bold"/>
                <a:ea typeface="Gilroy Bold"/>
                <a:cs typeface="Gilroy Bold"/>
                <a:sym typeface="Gilroy Bold"/>
              </a:rPr>
              <a:t> </a:t>
            </a:r>
            <a:r>
              <a:rPr lang="en-US" sz="6999" b="1" dirty="0" err="1">
                <a:solidFill>
                  <a:srgbClr val="FFFFFF"/>
                </a:solidFill>
                <a:latin typeface="Gilroy Bold"/>
                <a:ea typeface="Gilroy Bold"/>
                <a:cs typeface="Gilroy Bold"/>
                <a:sym typeface="Gilroy Bold"/>
              </a:rPr>
              <a:t>adipiscing</a:t>
            </a:r>
            <a:r>
              <a:rPr lang="en-US" sz="6999" b="1" dirty="0">
                <a:solidFill>
                  <a:srgbClr val="FFFFFF"/>
                </a:solidFill>
                <a:latin typeface="Gilroy Bold"/>
                <a:ea typeface="Gilroy Bold"/>
                <a:cs typeface="Gilroy Bold"/>
                <a:sym typeface="Gilroy Bold"/>
              </a:rPr>
              <a:t> </a:t>
            </a:r>
            <a:r>
              <a:rPr lang="en-US" sz="6999" b="1" dirty="0" err="1">
                <a:solidFill>
                  <a:srgbClr val="FFFFFF"/>
                </a:solidFill>
                <a:latin typeface="Gilroy Bold"/>
                <a:ea typeface="Gilroy Bold"/>
                <a:cs typeface="Gilroy Bold"/>
                <a:sym typeface="Gilroy Bold"/>
              </a:rPr>
              <a:t>elit</a:t>
            </a:r>
            <a:endParaRPr lang="en-US" sz="6999" b="1" dirty="0">
              <a:solidFill>
                <a:srgbClr val="FFFFFF"/>
              </a:solidFill>
              <a:latin typeface="Gilroy Bold"/>
              <a:ea typeface="Gilroy Bold"/>
              <a:cs typeface="Gilroy Bold"/>
              <a:sym typeface="Gilroy Bold"/>
            </a:endParaRPr>
          </a:p>
        </p:txBody>
      </p:sp>
      <p:sp>
        <p:nvSpPr>
          <p:cNvPr id="9" name="TextBox 9"/>
          <p:cNvSpPr txBox="1"/>
          <p:nvPr/>
        </p:nvSpPr>
        <p:spPr>
          <a:xfrm>
            <a:off x="1336961" y="5522241"/>
            <a:ext cx="15491655" cy="1635124"/>
          </a:xfrm>
          <a:prstGeom prst="rect">
            <a:avLst/>
          </a:prstGeom>
        </p:spPr>
        <p:txBody>
          <a:bodyPr lIns="0" tIns="0" rIns="0" bIns="0" rtlCol="0" anchor="t">
            <a:spAutoFit/>
          </a:bodyPr>
          <a:lstStyle/>
          <a:p>
            <a:pPr algn="l">
              <a:lnSpc>
                <a:spcPts val="2574"/>
              </a:lnSpc>
            </a:pPr>
            <a:r>
              <a:rPr lang="en-US" sz="2499" dirty="0">
                <a:solidFill>
                  <a:srgbClr val="F9F7F8"/>
                </a:solidFill>
                <a:latin typeface="Gilroy"/>
                <a:ea typeface="Gilroy"/>
                <a:cs typeface="Gilroy"/>
                <a:sym typeface="Gilroy"/>
              </a:rPr>
              <a:t>Lorem ipsum dolor sit </a:t>
            </a:r>
            <a:r>
              <a:rPr lang="en-US" sz="2499" dirty="0" err="1">
                <a:solidFill>
                  <a:srgbClr val="F9F7F8"/>
                </a:solidFill>
                <a:latin typeface="Gilroy"/>
                <a:ea typeface="Gilroy"/>
                <a:cs typeface="Gilroy"/>
                <a:sym typeface="Gilroy"/>
              </a:rPr>
              <a:t>amet</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consectetur</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adipiscing</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elit</a:t>
            </a:r>
            <a:r>
              <a:rPr lang="en-US" sz="2499" dirty="0">
                <a:solidFill>
                  <a:srgbClr val="F9F7F8"/>
                </a:solidFill>
                <a:latin typeface="Gilroy"/>
                <a:ea typeface="Gilroy"/>
                <a:cs typeface="Gilroy"/>
                <a:sym typeface="Gilroy"/>
              </a:rPr>
              <a:t>, sed do </a:t>
            </a:r>
            <a:r>
              <a:rPr lang="en-US" sz="2499" dirty="0" err="1">
                <a:solidFill>
                  <a:srgbClr val="F9F7F8"/>
                </a:solidFill>
                <a:latin typeface="Gilroy"/>
                <a:ea typeface="Gilroy"/>
                <a:cs typeface="Gilroy"/>
                <a:sym typeface="Gilroy"/>
              </a:rPr>
              <a:t>eiusmod</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tempor</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incididunt</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ut</a:t>
            </a:r>
            <a:r>
              <a:rPr lang="en-US" sz="2499" dirty="0">
                <a:solidFill>
                  <a:srgbClr val="F9F7F8"/>
                </a:solidFill>
                <a:latin typeface="Gilroy"/>
                <a:ea typeface="Gilroy"/>
                <a:cs typeface="Gilroy"/>
                <a:sym typeface="Gilroy"/>
              </a:rPr>
              <a:t> labore et dolore magna </a:t>
            </a:r>
            <a:r>
              <a:rPr lang="en-US" sz="2499" dirty="0" err="1">
                <a:solidFill>
                  <a:srgbClr val="F9F7F8"/>
                </a:solidFill>
                <a:latin typeface="Gilroy"/>
                <a:ea typeface="Gilroy"/>
                <a:cs typeface="Gilroy"/>
                <a:sym typeface="Gilroy"/>
              </a:rPr>
              <a:t>aliqua</a:t>
            </a:r>
            <a:r>
              <a:rPr lang="en-US" sz="2499" dirty="0">
                <a:solidFill>
                  <a:srgbClr val="F9F7F8"/>
                </a:solidFill>
                <a:latin typeface="Gilroy"/>
                <a:ea typeface="Gilroy"/>
                <a:cs typeface="Gilroy"/>
                <a:sym typeface="Gilroy"/>
              </a:rPr>
              <a:t>. Ut </a:t>
            </a:r>
            <a:r>
              <a:rPr lang="en-US" sz="2499" dirty="0" err="1">
                <a:solidFill>
                  <a:srgbClr val="F9F7F8"/>
                </a:solidFill>
                <a:latin typeface="Gilroy"/>
                <a:ea typeface="Gilroy"/>
                <a:cs typeface="Gilroy"/>
                <a:sym typeface="Gilroy"/>
              </a:rPr>
              <a:t>enim</a:t>
            </a:r>
            <a:r>
              <a:rPr lang="en-US" sz="2499" dirty="0">
                <a:solidFill>
                  <a:srgbClr val="F9F7F8"/>
                </a:solidFill>
                <a:latin typeface="Gilroy"/>
                <a:ea typeface="Gilroy"/>
                <a:cs typeface="Gilroy"/>
                <a:sym typeface="Gilroy"/>
              </a:rPr>
              <a:t> ad minim </a:t>
            </a:r>
            <a:r>
              <a:rPr lang="en-US" sz="2499" dirty="0" err="1">
                <a:solidFill>
                  <a:srgbClr val="F9F7F8"/>
                </a:solidFill>
                <a:latin typeface="Gilroy"/>
                <a:ea typeface="Gilroy"/>
                <a:cs typeface="Gilroy"/>
                <a:sym typeface="Gilroy"/>
              </a:rPr>
              <a:t>veniam</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quis</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nostrud</a:t>
            </a:r>
            <a:r>
              <a:rPr lang="en-US" sz="2499" dirty="0">
                <a:solidFill>
                  <a:srgbClr val="F9F7F8"/>
                </a:solidFill>
                <a:latin typeface="Gilroy"/>
                <a:ea typeface="Gilroy"/>
                <a:cs typeface="Gilroy"/>
                <a:sym typeface="Gilroy"/>
              </a:rPr>
              <a:t> exercitation </a:t>
            </a:r>
            <a:r>
              <a:rPr lang="en-US" sz="2499" dirty="0" err="1">
                <a:solidFill>
                  <a:srgbClr val="F9F7F8"/>
                </a:solidFill>
                <a:latin typeface="Gilroy"/>
                <a:ea typeface="Gilroy"/>
                <a:cs typeface="Gilroy"/>
                <a:sym typeface="Gilroy"/>
              </a:rPr>
              <a:t>ullamco</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laboris</a:t>
            </a:r>
            <a:r>
              <a:rPr lang="en-US" sz="2499" dirty="0">
                <a:solidFill>
                  <a:srgbClr val="F9F7F8"/>
                </a:solidFill>
                <a:latin typeface="Gilroy"/>
                <a:ea typeface="Gilroy"/>
                <a:cs typeface="Gilroy"/>
                <a:sym typeface="Gilroy"/>
              </a:rPr>
              <a:t> nisi </a:t>
            </a:r>
            <a:r>
              <a:rPr lang="en-US" sz="2499" dirty="0" err="1">
                <a:solidFill>
                  <a:srgbClr val="F9F7F8"/>
                </a:solidFill>
                <a:latin typeface="Gilroy"/>
                <a:ea typeface="Gilroy"/>
                <a:cs typeface="Gilroy"/>
                <a:sym typeface="Gilroy"/>
              </a:rPr>
              <a:t>ut</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aliquip</a:t>
            </a:r>
            <a:r>
              <a:rPr lang="en-US" sz="2499" dirty="0">
                <a:solidFill>
                  <a:srgbClr val="F9F7F8"/>
                </a:solidFill>
                <a:latin typeface="Gilroy"/>
                <a:ea typeface="Gilroy"/>
                <a:cs typeface="Gilroy"/>
                <a:sym typeface="Gilroy"/>
              </a:rPr>
              <a:t> ex </a:t>
            </a:r>
            <a:r>
              <a:rPr lang="en-US" sz="2499" dirty="0" err="1">
                <a:solidFill>
                  <a:srgbClr val="F9F7F8"/>
                </a:solidFill>
                <a:latin typeface="Gilroy"/>
                <a:ea typeface="Gilroy"/>
                <a:cs typeface="Gilroy"/>
                <a:sym typeface="Gilroy"/>
              </a:rPr>
              <a:t>ea</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commodo</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consequat</a:t>
            </a:r>
            <a:r>
              <a:rPr lang="en-US" sz="2499" dirty="0">
                <a:solidFill>
                  <a:srgbClr val="F9F7F8"/>
                </a:solidFill>
                <a:latin typeface="Gilroy"/>
                <a:ea typeface="Gilroy"/>
                <a:cs typeface="Gilroy"/>
                <a:sym typeface="Gilroy"/>
              </a:rPr>
              <a:t>. Duis </a:t>
            </a:r>
            <a:r>
              <a:rPr lang="en-US" sz="2499" dirty="0" err="1">
                <a:solidFill>
                  <a:srgbClr val="F9F7F8"/>
                </a:solidFill>
                <a:latin typeface="Gilroy"/>
                <a:ea typeface="Gilroy"/>
                <a:cs typeface="Gilroy"/>
                <a:sym typeface="Gilroy"/>
              </a:rPr>
              <a:t>aute</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irure</a:t>
            </a:r>
            <a:r>
              <a:rPr lang="en-US" sz="2499" dirty="0">
                <a:solidFill>
                  <a:srgbClr val="F9F7F8"/>
                </a:solidFill>
                <a:latin typeface="Gilroy"/>
                <a:ea typeface="Gilroy"/>
                <a:cs typeface="Gilroy"/>
                <a:sym typeface="Gilroy"/>
              </a:rPr>
              <a:t> dolor in </a:t>
            </a:r>
            <a:r>
              <a:rPr lang="en-US" sz="2499" dirty="0" err="1">
                <a:solidFill>
                  <a:srgbClr val="F9F7F8"/>
                </a:solidFill>
                <a:latin typeface="Gilroy"/>
                <a:ea typeface="Gilroy"/>
                <a:cs typeface="Gilroy"/>
                <a:sym typeface="Gilroy"/>
              </a:rPr>
              <a:t>reprehenderit</a:t>
            </a:r>
            <a:r>
              <a:rPr lang="en-US" sz="2499" dirty="0">
                <a:solidFill>
                  <a:srgbClr val="F9F7F8"/>
                </a:solidFill>
                <a:latin typeface="Gilroy"/>
                <a:ea typeface="Gilroy"/>
                <a:cs typeface="Gilroy"/>
                <a:sym typeface="Gilroy"/>
              </a:rPr>
              <a:t> in </a:t>
            </a:r>
            <a:r>
              <a:rPr lang="en-US" sz="2499" dirty="0" err="1">
                <a:solidFill>
                  <a:srgbClr val="F9F7F8"/>
                </a:solidFill>
                <a:latin typeface="Gilroy"/>
                <a:ea typeface="Gilroy"/>
                <a:cs typeface="Gilroy"/>
                <a:sym typeface="Gilroy"/>
              </a:rPr>
              <a:t>voluptate</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velit</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esse</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cillum</a:t>
            </a:r>
            <a:r>
              <a:rPr lang="en-US" sz="2499" dirty="0">
                <a:solidFill>
                  <a:srgbClr val="F9F7F8"/>
                </a:solidFill>
                <a:latin typeface="Gilroy"/>
                <a:ea typeface="Gilroy"/>
                <a:cs typeface="Gilroy"/>
                <a:sym typeface="Gilroy"/>
              </a:rPr>
              <a:t> dolore </a:t>
            </a:r>
            <a:r>
              <a:rPr lang="en-US" sz="2499" dirty="0" err="1">
                <a:solidFill>
                  <a:srgbClr val="F9F7F8"/>
                </a:solidFill>
                <a:latin typeface="Gilroy"/>
                <a:ea typeface="Gilroy"/>
                <a:cs typeface="Gilroy"/>
                <a:sym typeface="Gilroy"/>
              </a:rPr>
              <a:t>eu</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fugiat</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nulla</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pariatur</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Excepteur</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sint</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occaecat</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cupidatat</a:t>
            </a:r>
            <a:r>
              <a:rPr lang="en-US" sz="2499" dirty="0">
                <a:solidFill>
                  <a:srgbClr val="F9F7F8"/>
                </a:solidFill>
                <a:latin typeface="Gilroy"/>
                <a:ea typeface="Gilroy"/>
                <a:cs typeface="Gilroy"/>
                <a:sym typeface="Gilroy"/>
              </a:rPr>
              <a:t> non </a:t>
            </a:r>
            <a:r>
              <a:rPr lang="en-US" sz="2499" dirty="0" err="1">
                <a:solidFill>
                  <a:srgbClr val="F9F7F8"/>
                </a:solidFill>
                <a:latin typeface="Gilroy"/>
                <a:ea typeface="Gilroy"/>
                <a:cs typeface="Gilroy"/>
                <a:sym typeface="Gilroy"/>
              </a:rPr>
              <a:t>proident</a:t>
            </a:r>
            <a:r>
              <a:rPr lang="en-US" sz="2499" dirty="0">
                <a:solidFill>
                  <a:srgbClr val="F9F7F8"/>
                </a:solidFill>
                <a:latin typeface="Gilroy"/>
                <a:ea typeface="Gilroy"/>
                <a:cs typeface="Gilroy"/>
                <a:sym typeface="Gilroy"/>
              </a:rPr>
              <a:t>, sunt in culpa qui </a:t>
            </a:r>
            <a:r>
              <a:rPr lang="en-US" sz="2499" dirty="0" err="1">
                <a:solidFill>
                  <a:srgbClr val="F9F7F8"/>
                </a:solidFill>
                <a:latin typeface="Gilroy"/>
                <a:ea typeface="Gilroy"/>
                <a:cs typeface="Gilroy"/>
                <a:sym typeface="Gilroy"/>
              </a:rPr>
              <a:t>officia</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deserunt</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mollit</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anim</a:t>
            </a:r>
            <a:r>
              <a:rPr lang="en-US" sz="2499" dirty="0">
                <a:solidFill>
                  <a:srgbClr val="F9F7F8"/>
                </a:solidFill>
                <a:latin typeface="Gilroy"/>
                <a:ea typeface="Gilroy"/>
                <a:cs typeface="Gilroy"/>
                <a:sym typeface="Gilroy"/>
              </a:rPr>
              <a:t> id </a:t>
            </a:r>
            <a:r>
              <a:rPr lang="en-US" sz="2499" dirty="0" err="1">
                <a:solidFill>
                  <a:srgbClr val="F9F7F8"/>
                </a:solidFill>
                <a:latin typeface="Gilroy"/>
                <a:ea typeface="Gilroy"/>
                <a:cs typeface="Gilroy"/>
                <a:sym typeface="Gilroy"/>
              </a:rPr>
              <a:t>est</a:t>
            </a:r>
            <a:r>
              <a:rPr lang="en-US" sz="2499" dirty="0">
                <a:solidFill>
                  <a:srgbClr val="F9F7F8"/>
                </a:solidFill>
                <a:latin typeface="Gilroy"/>
                <a:ea typeface="Gilroy"/>
                <a:cs typeface="Gilroy"/>
                <a:sym typeface="Gilroy"/>
              </a:rPr>
              <a:t> </a:t>
            </a:r>
            <a:r>
              <a:rPr lang="en-US" sz="2499" dirty="0" err="1">
                <a:solidFill>
                  <a:srgbClr val="F9F7F8"/>
                </a:solidFill>
                <a:latin typeface="Gilroy"/>
                <a:ea typeface="Gilroy"/>
                <a:cs typeface="Gilroy"/>
                <a:sym typeface="Gilroy"/>
              </a:rPr>
              <a:t>laborum</a:t>
            </a:r>
            <a:r>
              <a:rPr lang="en-US" sz="2499" dirty="0">
                <a:solidFill>
                  <a:srgbClr val="F9F7F8"/>
                </a:solidFill>
                <a:latin typeface="Gilroy"/>
                <a:ea typeface="Gilroy"/>
                <a:cs typeface="Gilroy"/>
                <a:sym typeface="Gilroy"/>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6873" y="1028700"/>
            <a:ext cx="16414253" cy="8229600"/>
            <a:chOff x="0" y="0"/>
            <a:chExt cx="21885671" cy="10972800"/>
          </a:xfrm>
        </p:grpSpPr>
        <p:grpSp>
          <p:nvGrpSpPr>
            <p:cNvPr id="3" name="Group 3"/>
            <p:cNvGrpSpPr/>
            <p:nvPr/>
          </p:nvGrpSpPr>
          <p:grpSpPr>
            <a:xfrm>
              <a:off x="0" y="0"/>
              <a:ext cx="21885671" cy="10972800"/>
              <a:chOff x="0" y="0"/>
              <a:chExt cx="4323095" cy="2167467"/>
            </a:xfrm>
          </p:grpSpPr>
          <p:sp>
            <p:nvSpPr>
              <p:cNvPr id="4" name="Freeform 4"/>
              <p:cNvSpPr/>
              <p:nvPr/>
            </p:nvSpPr>
            <p:spPr>
              <a:xfrm>
                <a:off x="0" y="0"/>
                <a:ext cx="4323095" cy="2167467"/>
              </a:xfrm>
              <a:custGeom>
                <a:avLst/>
                <a:gdLst/>
                <a:ahLst/>
                <a:cxnLst/>
                <a:rect l="l" t="t" r="r" b="b"/>
                <a:pathLst>
                  <a:path w="4323095" h="2167467">
                    <a:moveTo>
                      <a:pt x="8018" y="0"/>
                    </a:moveTo>
                    <a:lnTo>
                      <a:pt x="4315077" y="0"/>
                    </a:lnTo>
                    <a:cubicBezTo>
                      <a:pt x="4317204" y="0"/>
                      <a:pt x="4319243" y="845"/>
                      <a:pt x="4320747" y="2348"/>
                    </a:cubicBezTo>
                    <a:cubicBezTo>
                      <a:pt x="4322251" y="3852"/>
                      <a:pt x="4323095" y="5892"/>
                      <a:pt x="4323095" y="8018"/>
                    </a:cubicBezTo>
                    <a:lnTo>
                      <a:pt x="4323095" y="2159449"/>
                    </a:lnTo>
                    <a:cubicBezTo>
                      <a:pt x="4323095" y="2161575"/>
                      <a:pt x="4322251" y="2163615"/>
                      <a:pt x="4320747" y="2165118"/>
                    </a:cubicBezTo>
                    <a:cubicBezTo>
                      <a:pt x="4319243" y="2166622"/>
                      <a:pt x="4317204" y="2167467"/>
                      <a:pt x="4315077" y="2167467"/>
                    </a:cubicBezTo>
                    <a:lnTo>
                      <a:pt x="8018" y="2167467"/>
                    </a:lnTo>
                    <a:cubicBezTo>
                      <a:pt x="5892" y="2167467"/>
                      <a:pt x="3852" y="2166622"/>
                      <a:pt x="2348" y="2165118"/>
                    </a:cubicBezTo>
                    <a:cubicBezTo>
                      <a:pt x="845" y="2163615"/>
                      <a:pt x="0" y="2161575"/>
                      <a:pt x="0" y="2159449"/>
                    </a:cubicBezTo>
                    <a:lnTo>
                      <a:pt x="0" y="8018"/>
                    </a:lnTo>
                    <a:cubicBezTo>
                      <a:pt x="0" y="5892"/>
                      <a:pt x="845" y="3852"/>
                      <a:pt x="2348" y="2348"/>
                    </a:cubicBezTo>
                    <a:cubicBezTo>
                      <a:pt x="3852" y="845"/>
                      <a:pt x="5892" y="0"/>
                      <a:pt x="8018" y="0"/>
                    </a:cubicBezTo>
                    <a:close/>
                  </a:path>
                </a:pathLst>
              </a:custGeom>
              <a:solidFill>
                <a:srgbClr val="F9F7F8"/>
              </a:solidFill>
            </p:spPr>
          </p:sp>
          <p:sp>
            <p:nvSpPr>
              <p:cNvPr id="5" name="TextBox 5"/>
              <p:cNvSpPr txBox="1"/>
              <p:nvPr/>
            </p:nvSpPr>
            <p:spPr>
              <a:xfrm>
                <a:off x="0" y="-38100"/>
                <a:ext cx="4323095"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3592842" y="1338152"/>
              <a:ext cx="14699987" cy="8296495"/>
            </a:xfrm>
            <a:custGeom>
              <a:avLst/>
              <a:gdLst/>
              <a:ahLst/>
              <a:cxnLst/>
              <a:rect l="l" t="t" r="r" b="b"/>
              <a:pathLst>
                <a:path w="14699987" h="8296495">
                  <a:moveTo>
                    <a:pt x="0" y="0"/>
                  </a:moveTo>
                  <a:lnTo>
                    <a:pt x="14699987" y="0"/>
                  </a:lnTo>
                  <a:lnTo>
                    <a:pt x="14699987" y="8296496"/>
                  </a:lnTo>
                  <a:lnTo>
                    <a:pt x="0" y="8296496"/>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sp>
      </p:grpSp>
      <p:grpSp>
        <p:nvGrpSpPr>
          <p:cNvPr id="7" name="Group 7"/>
          <p:cNvGrpSpPr/>
          <p:nvPr/>
        </p:nvGrpSpPr>
        <p:grpSpPr>
          <a:xfrm>
            <a:off x="9144000" y="1278612"/>
            <a:ext cx="7992600" cy="7729776"/>
            <a:chOff x="0" y="0"/>
            <a:chExt cx="2105047" cy="2035826"/>
          </a:xfrm>
        </p:grpSpPr>
        <p:sp>
          <p:nvSpPr>
            <p:cNvPr id="8" name="Freeform 8"/>
            <p:cNvSpPr/>
            <p:nvPr/>
          </p:nvSpPr>
          <p:spPr>
            <a:xfrm>
              <a:off x="0" y="0"/>
              <a:ext cx="2105047" cy="2035826"/>
            </a:xfrm>
            <a:custGeom>
              <a:avLst/>
              <a:gdLst/>
              <a:ahLst/>
              <a:cxnLst/>
              <a:rect l="l" t="t" r="r" b="b"/>
              <a:pathLst>
                <a:path w="2105047" h="2035826">
                  <a:moveTo>
                    <a:pt x="4843" y="0"/>
                  </a:moveTo>
                  <a:lnTo>
                    <a:pt x="2100204" y="0"/>
                  </a:lnTo>
                  <a:cubicBezTo>
                    <a:pt x="2102878" y="0"/>
                    <a:pt x="2105047" y="2168"/>
                    <a:pt x="2105047" y="4843"/>
                  </a:cubicBezTo>
                  <a:lnTo>
                    <a:pt x="2105047" y="2030983"/>
                  </a:lnTo>
                  <a:cubicBezTo>
                    <a:pt x="2105047" y="2032267"/>
                    <a:pt x="2104536" y="2033499"/>
                    <a:pt x="2103628" y="2034407"/>
                  </a:cubicBezTo>
                  <a:cubicBezTo>
                    <a:pt x="2102720" y="2035315"/>
                    <a:pt x="2101488" y="2035826"/>
                    <a:pt x="2100204" y="2035826"/>
                  </a:cubicBezTo>
                  <a:lnTo>
                    <a:pt x="4843" y="2035826"/>
                  </a:lnTo>
                  <a:cubicBezTo>
                    <a:pt x="3559" y="2035826"/>
                    <a:pt x="2327" y="2035315"/>
                    <a:pt x="1419" y="2034407"/>
                  </a:cubicBezTo>
                  <a:cubicBezTo>
                    <a:pt x="510" y="2033499"/>
                    <a:pt x="0" y="2032267"/>
                    <a:pt x="0" y="2030983"/>
                  </a:cubicBezTo>
                  <a:lnTo>
                    <a:pt x="0" y="4843"/>
                  </a:lnTo>
                  <a:cubicBezTo>
                    <a:pt x="0" y="3559"/>
                    <a:pt x="510" y="2327"/>
                    <a:pt x="1419" y="1419"/>
                  </a:cubicBezTo>
                  <a:cubicBezTo>
                    <a:pt x="2327" y="510"/>
                    <a:pt x="3559" y="0"/>
                    <a:pt x="4843" y="0"/>
                  </a:cubicBezTo>
                  <a:close/>
                </a:path>
              </a:pathLst>
            </a:custGeom>
            <a:solidFill>
              <a:srgbClr val="FF7A00"/>
            </a:solidFill>
          </p:spPr>
        </p:sp>
        <p:sp>
          <p:nvSpPr>
            <p:cNvPr id="9" name="TextBox 9"/>
            <p:cNvSpPr txBox="1"/>
            <p:nvPr/>
          </p:nvSpPr>
          <p:spPr>
            <a:xfrm>
              <a:off x="0" y="-47625"/>
              <a:ext cx="2105047" cy="2083451"/>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9144000" y="1278612"/>
            <a:ext cx="7992600" cy="7729776"/>
          </a:xfrm>
          <a:custGeom>
            <a:avLst/>
            <a:gdLst/>
            <a:ahLst/>
            <a:cxnLst/>
            <a:rect l="l" t="t" r="r" b="b"/>
            <a:pathLst>
              <a:path w="7992600" h="7729776">
                <a:moveTo>
                  <a:pt x="0" y="0"/>
                </a:moveTo>
                <a:lnTo>
                  <a:pt x="7992600" y="0"/>
                </a:lnTo>
                <a:lnTo>
                  <a:pt x="7992600" y="7729776"/>
                </a:lnTo>
                <a:lnTo>
                  <a:pt x="0" y="7729776"/>
                </a:lnTo>
                <a:lnTo>
                  <a:pt x="0" y="0"/>
                </a:lnTo>
                <a:close/>
              </a:path>
            </a:pathLst>
          </a:custGeom>
          <a:blipFill>
            <a:blip r:embed="rId4"/>
            <a:stretch>
              <a:fillRect t="-5890" b="-49306"/>
            </a:stretch>
          </a:blipFill>
        </p:spPr>
      </p:sp>
      <p:sp>
        <p:nvSpPr>
          <p:cNvPr id="11" name="TextBox 11"/>
          <p:cNvSpPr txBox="1"/>
          <p:nvPr/>
        </p:nvSpPr>
        <p:spPr>
          <a:xfrm>
            <a:off x="1336961" y="1289615"/>
            <a:ext cx="2294543" cy="348685"/>
          </a:xfrm>
          <a:prstGeom prst="rect">
            <a:avLst/>
          </a:prstGeom>
        </p:spPr>
        <p:txBody>
          <a:bodyPr wrap="square" lIns="0" tIns="0" rIns="0" bIns="0" rtlCol="0" anchor="t">
            <a:spAutoFit/>
          </a:bodyPr>
          <a:lstStyle/>
          <a:p>
            <a:pPr>
              <a:lnSpc>
                <a:spcPts val="2918"/>
              </a:lnSpc>
              <a:spcBef>
                <a:spcPct val="0"/>
              </a:spcBef>
            </a:pPr>
            <a:r>
              <a:rPr lang="en-US" sz="2084" b="1" dirty="0">
                <a:solidFill>
                  <a:srgbClr val="000000"/>
                </a:solidFill>
                <a:latin typeface="Gilroy Bold"/>
                <a:ea typeface="Gilroy Bold"/>
                <a:cs typeface="Gilroy Bold"/>
                <a:sym typeface="Gilroy Bold"/>
              </a:rPr>
              <a:t>0.1 Lorem Ipsum</a:t>
            </a:r>
          </a:p>
        </p:txBody>
      </p:sp>
      <p:sp>
        <p:nvSpPr>
          <p:cNvPr id="12" name="TextBox 12"/>
          <p:cNvSpPr txBox="1"/>
          <p:nvPr/>
        </p:nvSpPr>
        <p:spPr>
          <a:xfrm>
            <a:off x="1336961" y="2661847"/>
            <a:ext cx="7465158" cy="1884680"/>
          </a:xfrm>
          <a:prstGeom prst="rect">
            <a:avLst/>
          </a:prstGeom>
        </p:spPr>
        <p:txBody>
          <a:bodyPr lIns="0" tIns="0" rIns="0" bIns="0" rtlCol="0" anchor="t">
            <a:spAutoFit/>
          </a:bodyPr>
          <a:lstStyle/>
          <a:p>
            <a:pPr algn="l">
              <a:lnSpc>
                <a:spcPts val="7209"/>
              </a:lnSpc>
            </a:pPr>
            <a:r>
              <a:rPr lang="en-US" sz="6999" b="1" dirty="0">
                <a:solidFill>
                  <a:srgbClr val="FF7A00"/>
                </a:solidFill>
                <a:latin typeface="Gilroy Bold"/>
                <a:ea typeface="Gilroy Bold"/>
                <a:cs typeface="Gilroy Bold"/>
                <a:sym typeface="Gilroy Bold"/>
              </a:rPr>
              <a:t>Lorem ipsum</a:t>
            </a:r>
          </a:p>
          <a:p>
            <a:pPr algn="l">
              <a:lnSpc>
                <a:spcPts val="7209"/>
              </a:lnSpc>
            </a:pPr>
            <a:r>
              <a:rPr lang="en-US" sz="6999" b="1" dirty="0">
                <a:solidFill>
                  <a:srgbClr val="FF7A00"/>
                </a:solidFill>
                <a:latin typeface="Gilroy Bold"/>
                <a:ea typeface="Gilroy Bold"/>
                <a:cs typeface="Gilroy Bold"/>
                <a:sym typeface="Gilroy Bold"/>
              </a:rPr>
              <a:t>dolor sit </a:t>
            </a:r>
            <a:r>
              <a:rPr lang="en-US" sz="6999" b="1" dirty="0" err="1">
                <a:solidFill>
                  <a:srgbClr val="FF7A00"/>
                </a:solidFill>
                <a:latin typeface="Gilroy Bold"/>
                <a:ea typeface="Gilroy Bold"/>
                <a:cs typeface="Gilroy Bold"/>
                <a:sym typeface="Gilroy Bold"/>
              </a:rPr>
              <a:t>ame</a:t>
            </a:r>
            <a:endParaRPr lang="en-US" sz="6999" b="1" dirty="0">
              <a:solidFill>
                <a:srgbClr val="FF7A00"/>
              </a:solidFill>
              <a:latin typeface="Gilroy Bold"/>
              <a:ea typeface="Gilroy Bold"/>
              <a:cs typeface="Gilroy Bold"/>
              <a:sym typeface="Gilroy Bold"/>
            </a:endParaRPr>
          </a:p>
        </p:txBody>
      </p:sp>
      <p:sp>
        <p:nvSpPr>
          <p:cNvPr id="13" name="TextBox 13"/>
          <p:cNvSpPr txBox="1"/>
          <p:nvPr/>
        </p:nvSpPr>
        <p:spPr>
          <a:xfrm>
            <a:off x="1336961" y="4808929"/>
            <a:ext cx="7465158" cy="2930524"/>
          </a:xfrm>
          <a:prstGeom prst="rect">
            <a:avLst/>
          </a:prstGeom>
        </p:spPr>
        <p:txBody>
          <a:bodyPr lIns="0" tIns="0" rIns="0" bIns="0" rtlCol="0" anchor="t">
            <a:spAutoFit/>
          </a:bodyPr>
          <a:lstStyle/>
          <a:p>
            <a:pPr algn="l">
              <a:lnSpc>
                <a:spcPts val="2574"/>
              </a:lnSpc>
            </a:pPr>
            <a:r>
              <a:rPr lang="en-US" sz="2499">
                <a:solidFill>
                  <a:srgbClr val="333333"/>
                </a:solidFill>
                <a:latin typeface="Gilroy"/>
                <a:ea typeface="Gilroy"/>
                <a:cs typeface="Gilroy"/>
                <a:sym typeface="Gilroy"/>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6873" y="1028700"/>
            <a:ext cx="16414253" cy="8229600"/>
            <a:chOff x="0" y="0"/>
            <a:chExt cx="21885671" cy="10972800"/>
          </a:xfrm>
        </p:grpSpPr>
        <p:grpSp>
          <p:nvGrpSpPr>
            <p:cNvPr id="3" name="Group 3"/>
            <p:cNvGrpSpPr/>
            <p:nvPr/>
          </p:nvGrpSpPr>
          <p:grpSpPr>
            <a:xfrm>
              <a:off x="0" y="0"/>
              <a:ext cx="21885671" cy="10972800"/>
              <a:chOff x="0" y="0"/>
              <a:chExt cx="4323095" cy="2167467"/>
            </a:xfrm>
          </p:grpSpPr>
          <p:sp>
            <p:nvSpPr>
              <p:cNvPr id="4" name="Freeform 4"/>
              <p:cNvSpPr/>
              <p:nvPr/>
            </p:nvSpPr>
            <p:spPr>
              <a:xfrm>
                <a:off x="0" y="0"/>
                <a:ext cx="4323095" cy="2167467"/>
              </a:xfrm>
              <a:custGeom>
                <a:avLst/>
                <a:gdLst/>
                <a:ahLst/>
                <a:cxnLst/>
                <a:rect l="l" t="t" r="r" b="b"/>
                <a:pathLst>
                  <a:path w="4323095" h="2167467">
                    <a:moveTo>
                      <a:pt x="8018" y="0"/>
                    </a:moveTo>
                    <a:lnTo>
                      <a:pt x="4315077" y="0"/>
                    </a:lnTo>
                    <a:cubicBezTo>
                      <a:pt x="4317204" y="0"/>
                      <a:pt x="4319243" y="845"/>
                      <a:pt x="4320747" y="2348"/>
                    </a:cubicBezTo>
                    <a:cubicBezTo>
                      <a:pt x="4322251" y="3852"/>
                      <a:pt x="4323095" y="5892"/>
                      <a:pt x="4323095" y="8018"/>
                    </a:cubicBezTo>
                    <a:lnTo>
                      <a:pt x="4323095" y="2159449"/>
                    </a:lnTo>
                    <a:cubicBezTo>
                      <a:pt x="4323095" y="2161575"/>
                      <a:pt x="4322251" y="2163615"/>
                      <a:pt x="4320747" y="2165118"/>
                    </a:cubicBezTo>
                    <a:cubicBezTo>
                      <a:pt x="4319243" y="2166622"/>
                      <a:pt x="4317204" y="2167467"/>
                      <a:pt x="4315077" y="2167467"/>
                    </a:cubicBezTo>
                    <a:lnTo>
                      <a:pt x="8018" y="2167467"/>
                    </a:lnTo>
                    <a:cubicBezTo>
                      <a:pt x="5892" y="2167467"/>
                      <a:pt x="3852" y="2166622"/>
                      <a:pt x="2348" y="2165118"/>
                    </a:cubicBezTo>
                    <a:cubicBezTo>
                      <a:pt x="845" y="2163615"/>
                      <a:pt x="0" y="2161575"/>
                      <a:pt x="0" y="2159449"/>
                    </a:cubicBezTo>
                    <a:lnTo>
                      <a:pt x="0" y="8018"/>
                    </a:lnTo>
                    <a:cubicBezTo>
                      <a:pt x="0" y="5892"/>
                      <a:pt x="845" y="3852"/>
                      <a:pt x="2348" y="2348"/>
                    </a:cubicBezTo>
                    <a:cubicBezTo>
                      <a:pt x="3852" y="845"/>
                      <a:pt x="5892" y="0"/>
                      <a:pt x="8018" y="0"/>
                    </a:cubicBezTo>
                    <a:close/>
                  </a:path>
                </a:pathLst>
              </a:custGeom>
              <a:solidFill>
                <a:srgbClr val="F9F7F8"/>
              </a:solidFill>
            </p:spPr>
          </p:sp>
          <p:sp>
            <p:nvSpPr>
              <p:cNvPr id="5" name="TextBox 5"/>
              <p:cNvSpPr txBox="1"/>
              <p:nvPr/>
            </p:nvSpPr>
            <p:spPr>
              <a:xfrm>
                <a:off x="0" y="-38100"/>
                <a:ext cx="4323095"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3592842" y="1338152"/>
              <a:ext cx="14699987" cy="8296495"/>
            </a:xfrm>
            <a:custGeom>
              <a:avLst/>
              <a:gdLst/>
              <a:ahLst/>
              <a:cxnLst/>
              <a:rect l="l" t="t" r="r" b="b"/>
              <a:pathLst>
                <a:path w="14699987" h="8296495">
                  <a:moveTo>
                    <a:pt x="0" y="0"/>
                  </a:moveTo>
                  <a:lnTo>
                    <a:pt x="14699987" y="0"/>
                  </a:lnTo>
                  <a:lnTo>
                    <a:pt x="14699987" y="8296496"/>
                  </a:lnTo>
                  <a:lnTo>
                    <a:pt x="0" y="8296496"/>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sp>
      </p:grpSp>
      <p:grpSp>
        <p:nvGrpSpPr>
          <p:cNvPr id="7" name="Group 7"/>
          <p:cNvGrpSpPr/>
          <p:nvPr/>
        </p:nvGrpSpPr>
        <p:grpSpPr>
          <a:xfrm>
            <a:off x="9144000" y="1278612"/>
            <a:ext cx="7992600" cy="7729776"/>
            <a:chOff x="0" y="0"/>
            <a:chExt cx="2105047" cy="2035826"/>
          </a:xfrm>
        </p:grpSpPr>
        <p:sp>
          <p:nvSpPr>
            <p:cNvPr id="8" name="Freeform 8"/>
            <p:cNvSpPr/>
            <p:nvPr/>
          </p:nvSpPr>
          <p:spPr>
            <a:xfrm>
              <a:off x="0" y="0"/>
              <a:ext cx="2105047" cy="2035826"/>
            </a:xfrm>
            <a:custGeom>
              <a:avLst/>
              <a:gdLst/>
              <a:ahLst/>
              <a:cxnLst/>
              <a:rect l="l" t="t" r="r" b="b"/>
              <a:pathLst>
                <a:path w="2105047" h="2035826">
                  <a:moveTo>
                    <a:pt x="4843" y="0"/>
                  </a:moveTo>
                  <a:lnTo>
                    <a:pt x="2100204" y="0"/>
                  </a:lnTo>
                  <a:cubicBezTo>
                    <a:pt x="2102878" y="0"/>
                    <a:pt x="2105047" y="2168"/>
                    <a:pt x="2105047" y="4843"/>
                  </a:cubicBezTo>
                  <a:lnTo>
                    <a:pt x="2105047" y="2030983"/>
                  </a:lnTo>
                  <a:cubicBezTo>
                    <a:pt x="2105047" y="2032267"/>
                    <a:pt x="2104536" y="2033499"/>
                    <a:pt x="2103628" y="2034407"/>
                  </a:cubicBezTo>
                  <a:cubicBezTo>
                    <a:pt x="2102720" y="2035315"/>
                    <a:pt x="2101488" y="2035826"/>
                    <a:pt x="2100204" y="2035826"/>
                  </a:cubicBezTo>
                  <a:lnTo>
                    <a:pt x="4843" y="2035826"/>
                  </a:lnTo>
                  <a:cubicBezTo>
                    <a:pt x="3559" y="2035826"/>
                    <a:pt x="2327" y="2035315"/>
                    <a:pt x="1419" y="2034407"/>
                  </a:cubicBezTo>
                  <a:cubicBezTo>
                    <a:pt x="510" y="2033499"/>
                    <a:pt x="0" y="2032267"/>
                    <a:pt x="0" y="2030983"/>
                  </a:cubicBezTo>
                  <a:lnTo>
                    <a:pt x="0" y="4843"/>
                  </a:lnTo>
                  <a:cubicBezTo>
                    <a:pt x="0" y="3559"/>
                    <a:pt x="510" y="2327"/>
                    <a:pt x="1419" y="1419"/>
                  </a:cubicBezTo>
                  <a:cubicBezTo>
                    <a:pt x="2327" y="510"/>
                    <a:pt x="3559" y="0"/>
                    <a:pt x="4843" y="0"/>
                  </a:cubicBezTo>
                  <a:close/>
                </a:path>
              </a:pathLst>
            </a:custGeom>
            <a:solidFill>
              <a:srgbClr val="FF7A00"/>
            </a:solidFill>
          </p:spPr>
        </p:sp>
        <p:sp>
          <p:nvSpPr>
            <p:cNvPr id="9" name="TextBox 9"/>
            <p:cNvSpPr txBox="1"/>
            <p:nvPr/>
          </p:nvSpPr>
          <p:spPr>
            <a:xfrm>
              <a:off x="0" y="-47625"/>
              <a:ext cx="2105047" cy="2083451"/>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336961" y="1289615"/>
            <a:ext cx="2168239" cy="348685"/>
          </a:xfrm>
          <a:prstGeom prst="rect">
            <a:avLst/>
          </a:prstGeom>
        </p:spPr>
        <p:txBody>
          <a:bodyPr wrap="square" lIns="0" tIns="0" rIns="0" bIns="0" rtlCol="0" anchor="t">
            <a:spAutoFit/>
          </a:bodyPr>
          <a:lstStyle/>
          <a:p>
            <a:pPr>
              <a:lnSpc>
                <a:spcPts val="2918"/>
              </a:lnSpc>
              <a:spcBef>
                <a:spcPct val="0"/>
              </a:spcBef>
            </a:pPr>
            <a:r>
              <a:rPr lang="en-US" sz="2084" b="1" dirty="0">
                <a:solidFill>
                  <a:srgbClr val="000000"/>
                </a:solidFill>
                <a:latin typeface="Gilroy Bold"/>
                <a:ea typeface="Gilroy Bold"/>
                <a:cs typeface="Gilroy Bold"/>
                <a:sym typeface="Gilroy Bold"/>
              </a:rPr>
              <a:t>0.1 Lorem Ipsum</a:t>
            </a:r>
          </a:p>
        </p:txBody>
      </p:sp>
      <p:sp>
        <p:nvSpPr>
          <p:cNvPr id="11" name="TextBox 11"/>
          <p:cNvSpPr txBox="1"/>
          <p:nvPr/>
        </p:nvSpPr>
        <p:spPr>
          <a:xfrm>
            <a:off x="1336961" y="2661847"/>
            <a:ext cx="7465158" cy="1884680"/>
          </a:xfrm>
          <a:prstGeom prst="rect">
            <a:avLst/>
          </a:prstGeom>
        </p:spPr>
        <p:txBody>
          <a:bodyPr lIns="0" tIns="0" rIns="0" bIns="0" rtlCol="0" anchor="t">
            <a:spAutoFit/>
          </a:bodyPr>
          <a:lstStyle/>
          <a:p>
            <a:pPr algn="l">
              <a:lnSpc>
                <a:spcPts val="7209"/>
              </a:lnSpc>
            </a:pPr>
            <a:r>
              <a:rPr lang="en-US" sz="6999" b="1">
                <a:solidFill>
                  <a:srgbClr val="FF7A00"/>
                </a:solidFill>
                <a:latin typeface="Gilroy Bold"/>
                <a:ea typeface="Gilroy Bold"/>
                <a:cs typeface="Gilroy Bold"/>
                <a:sym typeface="Gilroy Bold"/>
              </a:rPr>
              <a:t>Lorem ipsum</a:t>
            </a:r>
          </a:p>
          <a:p>
            <a:pPr algn="l">
              <a:lnSpc>
                <a:spcPts val="7209"/>
              </a:lnSpc>
            </a:pPr>
            <a:r>
              <a:rPr lang="en-US" sz="6999" b="1">
                <a:solidFill>
                  <a:srgbClr val="FF7A00"/>
                </a:solidFill>
                <a:latin typeface="Gilroy Bold"/>
                <a:ea typeface="Gilroy Bold"/>
                <a:cs typeface="Gilroy Bold"/>
                <a:sym typeface="Gilroy Bold"/>
              </a:rPr>
              <a:t>dolor sit ame</a:t>
            </a:r>
          </a:p>
        </p:txBody>
      </p:sp>
      <p:sp>
        <p:nvSpPr>
          <p:cNvPr id="12" name="TextBox 12"/>
          <p:cNvSpPr txBox="1"/>
          <p:nvPr/>
        </p:nvSpPr>
        <p:spPr>
          <a:xfrm>
            <a:off x="1336961" y="4808929"/>
            <a:ext cx="7465158" cy="2930524"/>
          </a:xfrm>
          <a:prstGeom prst="rect">
            <a:avLst/>
          </a:prstGeom>
        </p:spPr>
        <p:txBody>
          <a:bodyPr lIns="0" tIns="0" rIns="0" bIns="0" rtlCol="0" anchor="t">
            <a:spAutoFit/>
          </a:bodyPr>
          <a:lstStyle/>
          <a:p>
            <a:pPr algn="l">
              <a:lnSpc>
                <a:spcPts val="2574"/>
              </a:lnSpc>
            </a:pPr>
            <a:r>
              <a:rPr lang="en-US" sz="2499">
                <a:solidFill>
                  <a:srgbClr val="333333"/>
                </a:solidFill>
                <a:latin typeface="Gilroy"/>
                <a:ea typeface="Gilroy"/>
                <a:cs typeface="Gilroy"/>
                <a:sym typeface="Gilroy"/>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6873" y="1028700"/>
            <a:ext cx="16414253" cy="8229600"/>
            <a:chOff x="0" y="0"/>
            <a:chExt cx="21885671" cy="10972800"/>
          </a:xfrm>
        </p:grpSpPr>
        <p:grpSp>
          <p:nvGrpSpPr>
            <p:cNvPr id="3" name="Group 3"/>
            <p:cNvGrpSpPr/>
            <p:nvPr/>
          </p:nvGrpSpPr>
          <p:grpSpPr>
            <a:xfrm>
              <a:off x="0" y="0"/>
              <a:ext cx="21885671" cy="10972800"/>
              <a:chOff x="0" y="0"/>
              <a:chExt cx="4323095" cy="2167467"/>
            </a:xfrm>
          </p:grpSpPr>
          <p:sp>
            <p:nvSpPr>
              <p:cNvPr id="4" name="Freeform 4"/>
              <p:cNvSpPr/>
              <p:nvPr/>
            </p:nvSpPr>
            <p:spPr>
              <a:xfrm>
                <a:off x="0" y="0"/>
                <a:ext cx="4323095" cy="2167467"/>
              </a:xfrm>
              <a:custGeom>
                <a:avLst/>
                <a:gdLst/>
                <a:ahLst/>
                <a:cxnLst/>
                <a:rect l="l" t="t" r="r" b="b"/>
                <a:pathLst>
                  <a:path w="4323095" h="2167467">
                    <a:moveTo>
                      <a:pt x="8018" y="0"/>
                    </a:moveTo>
                    <a:lnTo>
                      <a:pt x="4315077" y="0"/>
                    </a:lnTo>
                    <a:cubicBezTo>
                      <a:pt x="4317204" y="0"/>
                      <a:pt x="4319243" y="845"/>
                      <a:pt x="4320747" y="2348"/>
                    </a:cubicBezTo>
                    <a:cubicBezTo>
                      <a:pt x="4322251" y="3852"/>
                      <a:pt x="4323095" y="5892"/>
                      <a:pt x="4323095" y="8018"/>
                    </a:cubicBezTo>
                    <a:lnTo>
                      <a:pt x="4323095" y="2159449"/>
                    </a:lnTo>
                    <a:cubicBezTo>
                      <a:pt x="4323095" y="2161575"/>
                      <a:pt x="4322251" y="2163615"/>
                      <a:pt x="4320747" y="2165118"/>
                    </a:cubicBezTo>
                    <a:cubicBezTo>
                      <a:pt x="4319243" y="2166622"/>
                      <a:pt x="4317204" y="2167467"/>
                      <a:pt x="4315077" y="2167467"/>
                    </a:cubicBezTo>
                    <a:lnTo>
                      <a:pt x="8018" y="2167467"/>
                    </a:lnTo>
                    <a:cubicBezTo>
                      <a:pt x="5892" y="2167467"/>
                      <a:pt x="3852" y="2166622"/>
                      <a:pt x="2348" y="2165118"/>
                    </a:cubicBezTo>
                    <a:cubicBezTo>
                      <a:pt x="845" y="2163615"/>
                      <a:pt x="0" y="2161575"/>
                      <a:pt x="0" y="2159449"/>
                    </a:cubicBezTo>
                    <a:lnTo>
                      <a:pt x="0" y="8018"/>
                    </a:lnTo>
                    <a:cubicBezTo>
                      <a:pt x="0" y="5892"/>
                      <a:pt x="845" y="3852"/>
                      <a:pt x="2348" y="2348"/>
                    </a:cubicBezTo>
                    <a:cubicBezTo>
                      <a:pt x="3852" y="845"/>
                      <a:pt x="5892" y="0"/>
                      <a:pt x="8018" y="0"/>
                    </a:cubicBezTo>
                    <a:close/>
                  </a:path>
                </a:pathLst>
              </a:custGeom>
              <a:solidFill>
                <a:srgbClr val="F9F7F8"/>
              </a:solidFill>
            </p:spPr>
          </p:sp>
          <p:sp>
            <p:nvSpPr>
              <p:cNvPr id="5" name="TextBox 5"/>
              <p:cNvSpPr txBox="1"/>
              <p:nvPr/>
            </p:nvSpPr>
            <p:spPr>
              <a:xfrm>
                <a:off x="0" y="-38100"/>
                <a:ext cx="4323095"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3592842" y="1338152"/>
              <a:ext cx="14699987" cy="8296495"/>
            </a:xfrm>
            <a:custGeom>
              <a:avLst/>
              <a:gdLst/>
              <a:ahLst/>
              <a:cxnLst/>
              <a:rect l="l" t="t" r="r" b="b"/>
              <a:pathLst>
                <a:path w="14699987" h="8296495">
                  <a:moveTo>
                    <a:pt x="0" y="0"/>
                  </a:moveTo>
                  <a:lnTo>
                    <a:pt x="14699987" y="0"/>
                  </a:lnTo>
                  <a:lnTo>
                    <a:pt x="14699987" y="8296496"/>
                  </a:lnTo>
                  <a:lnTo>
                    <a:pt x="0" y="8296496"/>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sp>
      </p:grpSp>
      <p:sp>
        <p:nvSpPr>
          <p:cNvPr id="7" name="TextBox 7"/>
          <p:cNvSpPr txBox="1"/>
          <p:nvPr/>
        </p:nvSpPr>
        <p:spPr>
          <a:xfrm>
            <a:off x="1363057" y="1333500"/>
            <a:ext cx="2294543" cy="348685"/>
          </a:xfrm>
          <a:prstGeom prst="rect">
            <a:avLst/>
          </a:prstGeom>
        </p:spPr>
        <p:txBody>
          <a:bodyPr wrap="square" lIns="0" tIns="0" rIns="0" bIns="0" rtlCol="0" anchor="t">
            <a:spAutoFit/>
          </a:bodyPr>
          <a:lstStyle/>
          <a:p>
            <a:pPr>
              <a:lnSpc>
                <a:spcPts val="2918"/>
              </a:lnSpc>
              <a:spcBef>
                <a:spcPct val="0"/>
              </a:spcBef>
            </a:pPr>
            <a:r>
              <a:rPr lang="en-US" sz="2084" b="1" dirty="0">
                <a:solidFill>
                  <a:srgbClr val="000000"/>
                </a:solidFill>
                <a:latin typeface="Gilroy Bold"/>
                <a:ea typeface="Gilroy Bold"/>
                <a:cs typeface="Gilroy Bold"/>
                <a:sym typeface="Gilroy Bold"/>
              </a:rPr>
              <a:t>0.1 Lorem Ipsum</a:t>
            </a:r>
          </a:p>
        </p:txBody>
      </p:sp>
      <p:sp>
        <p:nvSpPr>
          <p:cNvPr id="8" name="TextBox 8"/>
          <p:cNvSpPr txBox="1"/>
          <p:nvPr/>
        </p:nvSpPr>
        <p:spPr>
          <a:xfrm>
            <a:off x="1336961" y="1899847"/>
            <a:ext cx="7465158" cy="1884680"/>
          </a:xfrm>
          <a:prstGeom prst="rect">
            <a:avLst/>
          </a:prstGeom>
        </p:spPr>
        <p:txBody>
          <a:bodyPr lIns="0" tIns="0" rIns="0" bIns="0" rtlCol="0" anchor="t">
            <a:spAutoFit/>
          </a:bodyPr>
          <a:lstStyle/>
          <a:p>
            <a:pPr algn="l">
              <a:lnSpc>
                <a:spcPts val="7209"/>
              </a:lnSpc>
            </a:pPr>
            <a:r>
              <a:rPr lang="en-US" sz="6999" b="1" dirty="0">
                <a:solidFill>
                  <a:srgbClr val="FF7A00"/>
                </a:solidFill>
                <a:latin typeface="Gilroy Bold"/>
                <a:ea typeface="Gilroy Bold"/>
                <a:cs typeface="Gilroy Bold"/>
                <a:sym typeface="Gilroy Bold"/>
              </a:rPr>
              <a:t>Lorem ipsum</a:t>
            </a:r>
          </a:p>
          <a:p>
            <a:pPr algn="l">
              <a:lnSpc>
                <a:spcPts val="7209"/>
              </a:lnSpc>
            </a:pPr>
            <a:r>
              <a:rPr lang="en-US" sz="6999" b="1" dirty="0">
                <a:solidFill>
                  <a:srgbClr val="FF7A00"/>
                </a:solidFill>
                <a:latin typeface="Gilroy Bold"/>
                <a:ea typeface="Gilroy Bold"/>
                <a:cs typeface="Gilroy Bold"/>
                <a:sym typeface="Gilroy Bold"/>
              </a:rPr>
              <a:t>dolor sit </a:t>
            </a:r>
            <a:r>
              <a:rPr lang="en-US" sz="6999" b="1" dirty="0" err="1">
                <a:solidFill>
                  <a:srgbClr val="FF7A00"/>
                </a:solidFill>
                <a:latin typeface="Gilroy Bold"/>
                <a:ea typeface="Gilroy Bold"/>
                <a:cs typeface="Gilroy Bold"/>
                <a:sym typeface="Gilroy Bold"/>
              </a:rPr>
              <a:t>ame</a:t>
            </a:r>
            <a:endParaRPr lang="en-US" sz="6999" b="1" dirty="0">
              <a:solidFill>
                <a:srgbClr val="FF7A00"/>
              </a:solidFill>
              <a:latin typeface="Gilroy Bold"/>
              <a:ea typeface="Gilroy Bold"/>
              <a:cs typeface="Gilroy Bold"/>
              <a:sym typeface="Gilroy Bold"/>
            </a:endParaRPr>
          </a:p>
        </p:txBody>
      </p:sp>
      <p:sp>
        <p:nvSpPr>
          <p:cNvPr id="9" name="TextBox 9"/>
          <p:cNvSpPr txBox="1"/>
          <p:nvPr/>
        </p:nvSpPr>
        <p:spPr>
          <a:xfrm>
            <a:off x="1336961" y="3822627"/>
            <a:ext cx="15799638" cy="987424"/>
          </a:xfrm>
          <a:prstGeom prst="rect">
            <a:avLst/>
          </a:prstGeom>
        </p:spPr>
        <p:txBody>
          <a:bodyPr lIns="0" tIns="0" rIns="0" bIns="0" rtlCol="0" anchor="t">
            <a:spAutoFit/>
          </a:bodyPr>
          <a:lstStyle/>
          <a:p>
            <a:pPr algn="l">
              <a:lnSpc>
                <a:spcPts val="2574"/>
              </a:lnSpc>
            </a:pPr>
            <a:r>
              <a:rPr lang="en-US" sz="2499" dirty="0">
                <a:solidFill>
                  <a:srgbClr val="333333"/>
                </a:solidFill>
                <a:latin typeface="Gilroy"/>
                <a:ea typeface="Gilroy"/>
                <a:cs typeface="Gilroy"/>
                <a:sym typeface="Gilroy"/>
              </a:rPr>
              <a:t>Lorem ipsum dolor sit </a:t>
            </a:r>
            <a:r>
              <a:rPr lang="en-US" sz="2499" dirty="0" err="1">
                <a:solidFill>
                  <a:srgbClr val="333333"/>
                </a:solidFill>
                <a:latin typeface="Gilroy"/>
                <a:ea typeface="Gilroy"/>
                <a:cs typeface="Gilroy"/>
                <a:sym typeface="Gilroy"/>
              </a:rPr>
              <a:t>amet</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consectetur</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adipiscing</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elit</a:t>
            </a:r>
            <a:r>
              <a:rPr lang="en-US" sz="2499" dirty="0">
                <a:solidFill>
                  <a:srgbClr val="333333"/>
                </a:solidFill>
                <a:latin typeface="Gilroy"/>
                <a:ea typeface="Gilroy"/>
                <a:cs typeface="Gilroy"/>
                <a:sym typeface="Gilroy"/>
              </a:rPr>
              <a:t>, sed do </a:t>
            </a:r>
            <a:r>
              <a:rPr lang="en-US" sz="2499" dirty="0" err="1">
                <a:solidFill>
                  <a:srgbClr val="333333"/>
                </a:solidFill>
                <a:latin typeface="Gilroy"/>
                <a:ea typeface="Gilroy"/>
                <a:cs typeface="Gilroy"/>
                <a:sym typeface="Gilroy"/>
              </a:rPr>
              <a:t>eiusmod</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tempor</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incididunt</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ut</a:t>
            </a:r>
            <a:r>
              <a:rPr lang="en-US" sz="2499" dirty="0">
                <a:solidFill>
                  <a:srgbClr val="333333"/>
                </a:solidFill>
                <a:latin typeface="Gilroy"/>
                <a:ea typeface="Gilroy"/>
                <a:cs typeface="Gilroy"/>
                <a:sym typeface="Gilroy"/>
              </a:rPr>
              <a:t> labore et dolore magna </a:t>
            </a:r>
            <a:r>
              <a:rPr lang="en-US" sz="2499" dirty="0" err="1">
                <a:solidFill>
                  <a:srgbClr val="333333"/>
                </a:solidFill>
                <a:latin typeface="Gilroy"/>
                <a:ea typeface="Gilroy"/>
                <a:cs typeface="Gilroy"/>
                <a:sym typeface="Gilroy"/>
              </a:rPr>
              <a:t>aliqua</a:t>
            </a:r>
            <a:r>
              <a:rPr lang="en-US" sz="2499" dirty="0">
                <a:solidFill>
                  <a:srgbClr val="333333"/>
                </a:solidFill>
                <a:latin typeface="Gilroy"/>
                <a:ea typeface="Gilroy"/>
                <a:cs typeface="Gilroy"/>
                <a:sym typeface="Gilroy"/>
              </a:rPr>
              <a:t>. Ut </a:t>
            </a:r>
            <a:r>
              <a:rPr lang="en-US" sz="2499" dirty="0" err="1">
                <a:solidFill>
                  <a:srgbClr val="333333"/>
                </a:solidFill>
                <a:latin typeface="Gilroy"/>
                <a:ea typeface="Gilroy"/>
                <a:cs typeface="Gilroy"/>
                <a:sym typeface="Gilroy"/>
              </a:rPr>
              <a:t>enim</a:t>
            </a:r>
            <a:r>
              <a:rPr lang="en-US" sz="2499" dirty="0">
                <a:solidFill>
                  <a:srgbClr val="333333"/>
                </a:solidFill>
                <a:latin typeface="Gilroy"/>
                <a:ea typeface="Gilroy"/>
                <a:cs typeface="Gilroy"/>
                <a:sym typeface="Gilroy"/>
              </a:rPr>
              <a:t> ad minim </a:t>
            </a:r>
            <a:r>
              <a:rPr lang="en-US" sz="2499" dirty="0" err="1">
                <a:solidFill>
                  <a:srgbClr val="333333"/>
                </a:solidFill>
                <a:latin typeface="Gilroy"/>
                <a:ea typeface="Gilroy"/>
                <a:cs typeface="Gilroy"/>
                <a:sym typeface="Gilroy"/>
              </a:rPr>
              <a:t>veniam</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quis</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nostrud</a:t>
            </a:r>
            <a:r>
              <a:rPr lang="en-US" sz="2499" dirty="0">
                <a:solidFill>
                  <a:srgbClr val="333333"/>
                </a:solidFill>
                <a:latin typeface="Gilroy"/>
                <a:ea typeface="Gilroy"/>
                <a:cs typeface="Gilroy"/>
                <a:sym typeface="Gilroy"/>
              </a:rPr>
              <a:t> exercitation </a:t>
            </a:r>
            <a:r>
              <a:rPr lang="en-US" sz="2499" dirty="0" err="1">
                <a:solidFill>
                  <a:srgbClr val="333333"/>
                </a:solidFill>
                <a:latin typeface="Gilroy"/>
                <a:ea typeface="Gilroy"/>
                <a:cs typeface="Gilroy"/>
                <a:sym typeface="Gilroy"/>
              </a:rPr>
              <a:t>ullamco</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laboris</a:t>
            </a:r>
            <a:r>
              <a:rPr lang="en-US" sz="2499" dirty="0">
                <a:solidFill>
                  <a:srgbClr val="333333"/>
                </a:solidFill>
                <a:latin typeface="Gilroy"/>
                <a:ea typeface="Gilroy"/>
                <a:cs typeface="Gilroy"/>
                <a:sym typeface="Gilroy"/>
              </a:rPr>
              <a:t> nisi </a:t>
            </a:r>
            <a:r>
              <a:rPr lang="en-US" sz="2499" dirty="0" err="1">
                <a:solidFill>
                  <a:srgbClr val="333333"/>
                </a:solidFill>
                <a:latin typeface="Gilroy"/>
                <a:ea typeface="Gilroy"/>
                <a:cs typeface="Gilroy"/>
                <a:sym typeface="Gilroy"/>
              </a:rPr>
              <a:t>ut</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aliquip</a:t>
            </a:r>
            <a:r>
              <a:rPr lang="en-US" sz="2499" dirty="0">
                <a:solidFill>
                  <a:srgbClr val="333333"/>
                </a:solidFill>
                <a:latin typeface="Gilroy"/>
                <a:ea typeface="Gilroy"/>
                <a:cs typeface="Gilroy"/>
                <a:sym typeface="Gilroy"/>
              </a:rPr>
              <a:t> ex </a:t>
            </a:r>
            <a:r>
              <a:rPr lang="en-US" sz="2499" dirty="0" err="1">
                <a:solidFill>
                  <a:srgbClr val="333333"/>
                </a:solidFill>
                <a:latin typeface="Gilroy"/>
                <a:ea typeface="Gilroy"/>
                <a:cs typeface="Gilroy"/>
                <a:sym typeface="Gilroy"/>
              </a:rPr>
              <a:t>ea</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commodo</a:t>
            </a:r>
            <a:r>
              <a:rPr lang="en-US" sz="2499" dirty="0">
                <a:solidFill>
                  <a:srgbClr val="333333"/>
                </a:solidFill>
                <a:latin typeface="Gilroy"/>
                <a:ea typeface="Gilroy"/>
                <a:cs typeface="Gilroy"/>
                <a:sym typeface="Gilroy"/>
              </a:rPr>
              <a:t> </a:t>
            </a:r>
            <a:r>
              <a:rPr lang="en-US" sz="2499" dirty="0" err="1">
                <a:solidFill>
                  <a:srgbClr val="333333"/>
                </a:solidFill>
                <a:latin typeface="Gilroy"/>
                <a:ea typeface="Gilroy"/>
                <a:cs typeface="Gilroy"/>
                <a:sym typeface="Gilroy"/>
              </a:rPr>
              <a:t>consequat</a:t>
            </a:r>
            <a:r>
              <a:rPr lang="en-US" sz="2499" dirty="0">
                <a:solidFill>
                  <a:srgbClr val="333333"/>
                </a:solidFill>
                <a:latin typeface="Gilroy"/>
                <a:ea typeface="Gilroy"/>
                <a:cs typeface="Gilroy"/>
                <a:sym typeface="Gilroy"/>
              </a:rPr>
              <a:t>.</a:t>
            </a:r>
          </a:p>
        </p:txBody>
      </p:sp>
      <p:graphicFrame>
        <p:nvGraphicFramePr>
          <p:cNvPr id="15" name="Chart 14">
            <a:extLst>
              <a:ext uri="{FF2B5EF4-FFF2-40B4-BE49-F238E27FC236}">
                <a16:creationId xmlns:a16="http://schemas.microsoft.com/office/drawing/2014/main" id="{3E7BF15A-3B91-4C02-9DA8-F065CB975AB4}"/>
              </a:ext>
            </a:extLst>
          </p:cNvPr>
          <p:cNvGraphicFramePr/>
          <p:nvPr>
            <p:extLst>
              <p:ext uri="{D42A27DB-BD31-4B8C-83A1-F6EECF244321}">
                <p14:modId xmlns:p14="http://schemas.microsoft.com/office/powerpoint/2010/main" val="1678084685"/>
              </p:ext>
            </p:extLst>
          </p:nvPr>
        </p:nvGraphicFramePr>
        <p:xfrm>
          <a:off x="1336961" y="4954712"/>
          <a:ext cx="6897119" cy="42590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D9876ACF-C3A2-48B0-A578-79CFF8E42797}"/>
              </a:ext>
            </a:extLst>
          </p:cNvPr>
          <p:cNvGraphicFramePr/>
          <p:nvPr>
            <p:extLst>
              <p:ext uri="{D42A27DB-BD31-4B8C-83A1-F6EECF244321}">
                <p14:modId xmlns:p14="http://schemas.microsoft.com/office/powerpoint/2010/main" val="2265762496"/>
              </p:ext>
            </p:extLst>
          </p:nvPr>
        </p:nvGraphicFramePr>
        <p:xfrm>
          <a:off x="8077200" y="4910134"/>
          <a:ext cx="4191000" cy="39039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DC317026-2936-48E1-B44E-1401DA63E77E}"/>
              </a:ext>
            </a:extLst>
          </p:cNvPr>
          <p:cNvGraphicFramePr/>
          <p:nvPr>
            <p:extLst>
              <p:ext uri="{D42A27DB-BD31-4B8C-83A1-F6EECF244321}">
                <p14:modId xmlns:p14="http://schemas.microsoft.com/office/powerpoint/2010/main" val="1390898617"/>
              </p:ext>
            </p:extLst>
          </p:nvPr>
        </p:nvGraphicFramePr>
        <p:xfrm>
          <a:off x="12115800" y="4910134"/>
          <a:ext cx="4992118" cy="373856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6873" y="1028700"/>
            <a:ext cx="16414253" cy="8229600"/>
            <a:chOff x="0" y="0"/>
            <a:chExt cx="21885671" cy="10972800"/>
          </a:xfrm>
        </p:grpSpPr>
        <p:grpSp>
          <p:nvGrpSpPr>
            <p:cNvPr id="3" name="Group 3"/>
            <p:cNvGrpSpPr/>
            <p:nvPr/>
          </p:nvGrpSpPr>
          <p:grpSpPr>
            <a:xfrm>
              <a:off x="0" y="0"/>
              <a:ext cx="21885671" cy="10972800"/>
              <a:chOff x="0" y="0"/>
              <a:chExt cx="4323095" cy="2167467"/>
            </a:xfrm>
          </p:grpSpPr>
          <p:sp>
            <p:nvSpPr>
              <p:cNvPr id="4" name="Freeform 4"/>
              <p:cNvSpPr/>
              <p:nvPr/>
            </p:nvSpPr>
            <p:spPr>
              <a:xfrm>
                <a:off x="0" y="0"/>
                <a:ext cx="4323095" cy="2167467"/>
              </a:xfrm>
              <a:custGeom>
                <a:avLst/>
                <a:gdLst/>
                <a:ahLst/>
                <a:cxnLst/>
                <a:rect l="l" t="t" r="r" b="b"/>
                <a:pathLst>
                  <a:path w="4323095" h="2167467">
                    <a:moveTo>
                      <a:pt x="8018" y="0"/>
                    </a:moveTo>
                    <a:lnTo>
                      <a:pt x="4315077" y="0"/>
                    </a:lnTo>
                    <a:cubicBezTo>
                      <a:pt x="4317204" y="0"/>
                      <a:pt x="4319243" y="845"/>
                      <a:pt x="4320747" y="2348"/>
                    </a:cubicBezTo>
                    <a:cubicBezTo>
                      <a:pt x="4322251" y="3852"/>
                      <a:pt x="4323095" y="5892"/>
                      <a:pt x="4323095" y="8018"/>
                    </a:cubicBezTo>
                    <a:lnTo>
                      <a:pt x="4323095" y="2159449"/>
                    </a:lnTo>
                    <a:cubicBezTo>
                      <a:pt x="4323095" y="2161575"/>
                      <a:pt x="4322251" y="2163615"/>
                      <a:pt x="4320747" y="2165118"/>
                    </a:cubicBezTo>
                    <a:cubicBezTo>
                      <a:pt x="4319243" y="2166622"/>
                      <a:pt x="4317204" y="2167467"/>
                      <a:pt x="4315077" y="2167467"/>
                    </a:cubicBezTo>
                    <a:lnTo>
                      <a:pt x="8018" y="2167467"/>
                    </a:lnTo>
                    <a:cubicBezTo>
                      <a:pt x="5892" y="2167467"/>
                      <a:pt x="3852" y="2166622"/>
                      <a:pt x="2348" y="2165118"/>
                    </a:cubicBezTo>
                    <a:cubicBezTo>
                      <a:pt x="845" y="2163615"/>
                      <a:pt x="0" y="2161575"/>
                      <a:pt x="0" y="2159449"/>
                    </a:cubicBezTo>
                    <a:lnTo>
                      <a:pt x="0" y="8018"/>
                    </a:lnTo>
                    <a:cubicBezTo>
                      <a:pt x="0" y="5892"/>
                      <a:pt x="845" y="3852"/>
                      <a:pt x="2348" y="2348"/>
                    </a:cubicBezTo>
                    <a:cubicBezTo>
                      <a:pt x="3852" y="845"/>
                      <a:pt x="5892" y="0"/>
                      <a:pt x="8018" y="0"/>
                    </a:cubicBezTo>
                    <a:close/>
                  </a:path>
                </a:pathLst>
              </a:custGeom>
              <a:solidFill>
                <a:srgbClr val="F9F7F8"/>
              </a:solidFill>
            </p:spPr>
          </p:sp>
          <p:sp>
            <p:nvSpPr>
              <p:cNvPr id="5" name="TextBox 5"/>
              <p:cNvSpPr txBox="1"/>
              <p:nvPr/>
            </p:nvSpPr>
            <p:spPr>
              <a:xfrm>
                <a:off x="0" y="-38100"/>
                <a:ext cx="4323095"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3592842" y="1338152"/>
              <a:ext cx="14699987" cy="8296495"/>
            </a:xfrm>
            <a:custGeom>
              <a:avLst/>
              <a:gdLst/>
              <a:ahLst/>
              <a:cxnLst/>
              <a:rect l="l" t="t" r="r" b="b"/>
              <a:pathLst>
                <a:path w="14699987" h="8296495">
                  <a:moveTo>
                    <a:pt x="0" y="0"/>
                  </a:moveTo>
                  <a:lnTo>
                    <a:pt x="14699987" y="0"/>
                  </a:lnTo>
                  <a:lnTo>
                    <a:pt x="14699987" y="8296496"/>
                  </a:lnTo>
                  <a:lnTo>
                    <a:pt x="0" y="8296496"/>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sp>
      </p:grpSp>
      <p:grpSp>
        <p:nvGrpSpPr>
          <p:cNvPr id="7" name="Group 7"/>
          <p:cNvGrpSpPr/>
          <p:nvPr/>
        </p:nvGrpSpPr>
        <p:grpSpPr>
          <a:xfrm>
            <a:off x="1336961" y="4196771"/>
            <a:ext cx="3832324" cy="4652388"/>
            <a:chOff x="0" y="0"/>
            <a:chExt cx="1009336" cy="1225320"/>
          </a:xfrm>
        </p:grpSpPr>
        <p:sp>
          <p:nvSpPr>
            <p:cNvPr id="8" name="Freeform 8"/>
            <p:cNvSpPr/>
            <p:nvPr/>
          </p:nvSpPr>
          <p:spPr>
            <a:xfrm>
              <a:off x="0" y="0"/>
              <a:ext cx="1009336" cy="1225320"/>
            </a:xfrm>
            <a:custGeom>
              <a:avLst/>
              <a:gdLst/>
              <a:ahLst/>
              <a:cxnLst/>
              <a:rect l="l" t="t" r="r" b="b"/>
              <a:pathLst>
                <a:path w="1009336" h="1225320">
                  <a:moveTo>
                    <a:pt x="10101" y="0"/>
                  </a:moveTo>
                  <a:lnTo>
                    <a:pt x="999235" y="0"/>
                  </a:lnTo>
                  <a:cubicBezTo>
                    <a:pt x="1004814" y="0"/>
                    <a:pt x="1009336" y="4522"/>
                    <a:pt x="1009336" y="10101"/>
                  </a:cubicBezTo>
                  <a:lnTo>
                    <a:pt x="1009336" y="1215219"/>
                  </a:lnTo>
                  <a:cubicBezTo>
                    <a:pt x="1009336" y="1217898"/>
                    <a:pt x="1008272" y="1220468"/>
                    <a:pt x="1006378" y="1222362"/>
                  </a:cubicBezTo>
                  <a:cubicBezTo>
                    <a:pt x="1004484" y="1224256"/>
                    <a:pt x="1001914" y="1225320"/>
                    <a:pt x="999235" y="1225320"/>
                  </a:cubicBezTo>
                  <a:lnTo>
                    <a:pt x="10101" y="1225320"/>
                  </a:lnTo>
                  <a:cubicBezTo>
                    <a:pt x="4522" y="1225320"/>
                    <a:pt x="0" y="1220798"/>
                    <a:pt x="0" y="1215219"/>
                  </a:cubicBezTo>
                  <a:lnTo>
                    <a:pt x="0" y="10101"/>
                  </a:lnTo>
                  <a:cubicBezTo>
                    <a:pt x="0" y="4522"/>
                    <a:pt x="4522" y="0"/>
                    <a:pt x="10101" y="0"/>
                  </a:cubicBezTo>
                  <a:close/>
                </a:path>
              </a:pathLst>
            </a:custGeom>
            <a:solidFill>
              <a:srgbClr val="FF7A00"/>
            </a:solidFill>
          </p:spPr>
        </p:sp>
        <p:sp>
          <p:nvSpPr>
            <p:cNvPr id="9" name="TextBox 9"/>
            <p:cNvSpPr txBox="1"/>
            <p:nvPr/>
          </p:nvSpPr>
          <p:spPr>
            <a:xfrm>
              <a:off x="0" y="-38100"/>
              <a:ext cx="1009336" cy="126342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5281856" y="4196771"/>
            <a:ext cx="3832324" cy="4652388"/>
            <a:chOff x="0" y="0"/>
            <a:chExt cx="1009336" cy="1225320"/>
          </a:xfrm>
        </p:grpSpPr>
        <p:sp>
          <p:nvSpPr>
            <p:cNvPr id="11" name="Freeform 11"/>
            <p:cNvSpPr/>
            <p:nvPr/>
          </p:nvSpPr>
          <p:spPr>
            <a:xfrm>
              <a:off x="0" y="0"/>
              <a:ext cx="1009336" cy="1225320"/>
            </a:xfrm>
            <a:custGeom>
              <a:avLst/>
              <a:gdLst/>
              <a:ahLst/>
              <a:cxnLst/>
              <a:rect l="l" t="t" r="r" b="b"/>
              <a:pathLst>
                <a:path w="1009336" h="1225320">
                  <a:moveTo>
                    <a:pt x="10101" y="0"/>
                  </a:moveTo>
                  <a:lnTo>
                    <a:pt x="999235" y="0"/>
                  </a:lnTo>
                  <a:cubicBezTo>
                    <a:pt x="1004814" y="0"/>
                    <a:pt x="1009336" y="4522"/>
                    <a:pt x="1009336" y="10101"/>
                  </a:cubicBezTo>
                  <a:lnTo>
                    <a:pt x="1009336" y="1215219"/>
                  </a:lnTo>
                  <a:cubicBezTo>
                    <a:pt x="1009336" y="1217898"/>
                    <a:pt x="1008272" y="1220468"/>
                    <a:pt x="1006378" y="1222362"/>
                  </a:cubicBezTo>
                  <a:cubicBezTo>
                    <a:pt x="1004484" y="1224256"/>
                    <a:pt x="1001914" y="1225320"/>
                    <a:pt x="999235" y="1225320"/>
                  </a:cubicBezTo>
                  <a:lnTo>
                    <a:pt x="10101" y="1225320"/>
                  </a:lnTo>
                  <a:cubicBezTo>
                    <a:pt x="4522" y="1225320"/>
                    <a:pt x="0" y="1220798"/>
                    <a:pt x="0" y="1215219"/>
                  </a:cubicBezTo>
                  <a:lnTo>
                    <a:pt x="0" y="10101"/>
                  </a:lnTo>
                  <a:cubicBezTo>
                    <a:pt x="0" y="4522"/>
                    <a:pt x="4522" y="0"/>
                    <a:pt x="10101" y="0"/>
                  </a:cubicBezTo>
                  <a:close/>
                </a:path>
              </a:pathLst>
            </a:custGeom>
            <a:solidFill>
              <a:srgbClr val="FF7A00"/>
            </a:solidFill>
          </p:spPr>
        </p:sp>
        <p:sp>
          <p:nvSpPr>
            <p:cNvPr id="12" name="TextBox 12"/>
            <p:cNvSpPr txBox="1"/>
            <p:nvPr/>
          </p:nvSpPr>
          <p:spPr>
            <a:xfrm>
              <a:off x="0" y="-38100"/>
              <a:ext cx="1009336" cy="126342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226751" y="4196771"/>
            <a:ext cx="3832324" cy="4652388"/>
            <a:chOff x="0" y="0"/>
            <a:chExt cx="1009336" cy="1225320"/>
          </a:xfrm>
        </p:grpSpPr>
        <p:sp>
          <p:nvSpPr>
            <p:cNvPr id="14" name="Freeform 14"/>
            <p:cNvSpPr/>
            <p:nvPr/>
          </p:nvSpPr>
          <p:spPr>
            <a:xfrm>
              <a:off x="0" y="0"/>
              <a:ext cx="1009336" cy="1225320"/>
            </a:xfrm>
            <a:custGeom>
              <a:avLst/>
              <a:gdLst/>
              <a:ahLst/>
              <a:cxnLst/>
              <a:rect l="l" t="t" r="r" b="b"/>
              <a:pathLst>
                <a:path w="1009336" h="1225320">
                  <a:moveTo>
                    <a:pt x="10101" y="0"/>
                  </a:moveTo>
                  <a:lnTo>
                    <a:pt x="999235" y="0"/>
                  </a:lnTo>
                  <a:cubicBezTo>
                    <a:pt x="1004814" y="0"/>
                    <a:pt x="1009336" y="4522"/>
                    <a:pt x="1009336" y="10101"/>
                  </a:cubicBezTo>
                  <a:lnTo>
                    <a:pt x="1009336" y="1215219"/>
                  </a:lnTo>
                  <a:cubicBezTo>
                    <a:pt x="1009336" y="1217898"/>
                    <a:pt x="1008272" y="1220468"/>
                    <a:pt x="1006378" y="1222362"/>
                  </a:cubicBezTo>
                  <a:cubicBezTo>
                    <a:pt x="1004484" y="1224256"/>
                    <a:pt x="1001914" y="1225320"/>
                    <a:pt x="999235" y="1225320"/>
                  </a:cubicBezTo>
                  <a:lnTo>
                    <a:pt x="10101" y="1225320"/>
                  </a:lnTo>
                  <a:cubicBezTo>
                    <a:pt x="4522" y="1225320"/>
                    <a:pt x="0" y="1220798"/>
                    <a:pt x="0" y="1215219"/>
                  </a:cubicBezTo>
                  <a:lnTo>
                    <a:pt x="0" y="10101"/>
                  </a:lnTo>
                  <a:cubicBezTo>
                    <a:pt x="0" y="4522"/>
                    <a:pt x="4522" y="0"/>
                    <a:pt x="10101" y="0"/>
                  </a:cubicBezTo>
                  <a:close/>
                </a:path>
              </a:pathLst>
            </a:custGeom>
            <a:solidFill>
              <a:srgbClr val="FF7A00"/>
            </a:solidFill>
          </p:spPr>
        </p:sp>
        <p:sp>
          <p:nvSpPr>
            <p:cNvPr id="15" name="TextBox 15"/>
            <p:cNvSpPr txBox="1"/>
            <p:nvPr/>
          </p:nvSpPr>
          <p:spPr>
            <a:xfrm>
              <a:off x="0" y="-38100"/>
              <a:ext cx="1009336" cy="126342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3171646" y="4196771"/>
            <a:ext cx="3832324" cy="4652388"/>
            <a:chOff x="0" y="0"/>
            <a:chExt cx="1009336" cy="1225320"/>
          </a:xfrm>
        </p:grpSpPr>
        <p:sp>
          <p:nvSpPr>
            <p:cNvPr id="17" name="Freeform 17"/>
            <p:cNvSpPr/>
            <p:nvPr/>
          </p:nvSpPr>
          <p:spPr>
            <a:xfrm>
              <a:off x="0" y="0"/>
              <a:ext cx="1009336" cy="1225320"/>
            </a:xfrm>
            <a:custGeom>
              <a:avLst/>
              <a:gdLst/>
              <a:ahLst/>
              <a:cxnLst/>
              <a:rect l="l" t="t" r="r" b="b"/>
              <a:pathLst>
                <a:path w="1009336" h="1225320">
                  <a:moveTo>
                    <a:pt x="10101" y="0"/>
                  </a:moveTo>
                  <a:lnTo>
                    <a:pt x="999235" y="0"/>
                  </a:lnTo>
                  <a:cubicBezTo>
                    <a:pt x="1004814" y="0"/>
                    <a:pt x="1009336" y="4522"/>
                    <a:pt x="1009336" y="10101"/>
                  </a:cubicBezTo>
                  <a:lnTo>
                    <a:pt x="1009336" y="1215219"/>
                  </a:lnTo>
                  <a:cubicBezTo>
                    <a:pt x="1009336" y="1217898"/>
                    <a:pt x="1008272" y="1220468"/>
                    <a:pt x="1006378" y="1222362"/>
                  </a:cubicBezTo>
                  <a:cubicBezTo>
                    <a:pt x="1004484" y="1224256"/>
                    <a:pt x="1001914" y="1225320"/>
                    <a:pt x="999235" y="1225320"/>
                  </a:cubicBezTo>
                  <a:lnTo>
                    <a:pt x="10101" y="1225320"/>
                  </a:lnTo>
                  <a:cubicBezTo>
                    <a:pt x="4522" y="1225320"/>
                    <a:pt x="0" y="1220798"/>
                    <a:pt x="0" y="1215219"/>
                  </a:cubicBezTo>
                  <a:lnTo>
                    <a:pt x="0" y="10101"/>
                  </a:lnTo>
                  <a:cubicBezTo>
                    <a:pt x="0" y="4522"/>
                    <a:pt x="4522" y="0"/>
                    <a:pt x="10101" y="0"/>
                  </a:cubicBezTo>
                  <a:close/>
                </a:path>
              </a:pathLst>
            </a:custGeom>
            <a:solidFill>
              <a:srgbClr val="FF7A00"/>
            </a:solidFill>
          </p:spPr>
        </p:sp>
        <p:sp>
          <p:nvSpPr>
            <p:cNvPr id="18" name="TextBox 18"/>
            <p:cNvSpPr txBox="1"/>
            <p:nvPr/>
          </p:nvSpPr>
          <p:spPr>
            <a:xfrm>
              <a:off x="0" y="-38100"/>
              <a:ext cx="1009336" cy="126342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1336961" y="4196771"/>
            <a:ext cx="3830595" cy="4652388"/>
          </a:xfrm>
          <a:custGeom>
            <a:avLst/>
            <a:gdLst/>
            <a:ahLst/>
            <a:cxnLst/>
            <a:rect l="l" t="t" r="r" b="b"/>
            <a:pathLst>
              <a:path w="3830595" h="4652388">
                <a:moveTo>
                  <a:pt x="0" y="0"/>
                </a:moveTo>
                <a:lnTo>
                  <a:pt x="3830595" y="0"/>
                </a:lnTo>
                <a:lnTo>
                  <a:pt x="3830595" y="4652388"/>
                </a:lnTo>
                <a:lnTo>
                  <a:pt x="0" y="4652388"/>
                </a:lnTo>
                <a:lnTo>
                  <a:pt x="0" y="0"/>
                </a:lnTo>
                <a:close/>
              </a:path>
            </a:pathLst>
          </a:custGeom>
          <a:blipFill>
            <a:blip r:embed="rId4"/>
            <a:stretch>
              <a:fillRect l="-5963" t="-4172" r="-4601" b="-32466"/>
            </a:stretch>
          </a:blipFill>
        </p:spPr>
      </p:sp>
      <p:sp>
        <p:nvSpPr>
          <p:cNvPr id="20" name="TextBox 20"/>
          <p:cNvSpPr txBox="1"/>
          <p:nvPr/>
        </p:nvSpPr>
        <p:spPr>
          <a:xfrm>
            <a:off x="1336961" y="1289615"/>
            <a:ext cx="3082639" cy="348685"/>
          </a:xfrm>
          <a:prstGeom prst="rect">
            <a:avLst/>
          </a:prstGeom>
        </p:spPr>
        <p:txBody>
          <a:bodyPr wrap="square" lIns="0" tIns="0" rIns="0" bIns="0" rtlCol="0" anchor="t">
            <a:spAutoFit/>
          </a:bodyPr>
          <a:lstStyle/>
          <a:p>
            <a:pPr>
              <a:lnSpc>
                <a:spcPts val="2918"/>
              </a:lnSpc>
              <a:spcBef>
                <a:spcPct val="0"/>
              </a:spcBef>
            </a:pPr>
            <a:r>
              <a:rPr lang="en-US" sz="2084" b="1" dirty="0">
                <a:solidFill>
                  <a:srgbClr val="000000"/>
                </a:solidFill>
                <a:latin typeface="Gilroy Bold"/>
                <a:ea typeface="Gilroy Bold"/>
                <a:cs typeface="Gilroy Bold"/>
                <a:sym typeface="Gilroy Bold"/>
              </a:rPr>
              <a:t>0.1 Lorem Ipsum</a:t>
            </a:r>
          </a:p>
        </p:txBody>
      </p:sp>
      <p:sp>
        <p:nvSpPr>
          <p:cNvPr id="21" name="TextBox 21"/>
          <p:cNvSpPr txBox="1"/>
          <p:nvPr/>
        </p:nvSpPr>
        <p:spPr>
          <a:xfrm>
            <a:off x="1336961" y="1958106"/>
            <a:ext cx="15667008" cy="960755"/>
          </a:xfrm>
          <a:prstGeom prst="rect">
            <a:avLst/>
          </a:prstGeom>
        </p:spPr>
        <p:txBody>
          <a:bodyPr lIns="0" tIns="0" rIns="0" bIns="0" rtlCol="0" anchor="t">
            <a:spAutoFit/>
          </a:bodyPr>
          <a:lstStyle/>
          <a:p>
            <a:pPr algn="l">
              <a:lnSpc>
                <a:spcPts val="7209"/>
              </a:lnSpc>
            </a:pPr>
            <a:r>
              <a:rPr lang="en-US" sz="6999" b="1">
                <a:solidFill>
                  <a:srgbClr val="FF7A00"/>
                </a:solidFill>
                <a:latin typeface="Gilroy Bold"/>
                <a:ea typeface="Gilroy Bold"/>
                <a:cs typeface="Gilroy Bold"/>
                <a:sym typeface="Gilroy Bold"/>
              </a:rPr>
              <a:t>Lorem ipsum dolor sit ame</a:t>
            </a:r>
          </a:p>
        </p:txBody>
      </p:sp>
      <p:sp>
        <p:nvSpPr>
          <p:cNvPr id="22" name="TextBox 22"/>
          <p:cNvSpPr txBox="1"/>
          <p:nvPr/>
        </p:nvSpPr>
        <p:spPr>
          <a:xfrm>
            <a:off x="1336961" y="2956961"/>
            <a:ext cx="15667008" cy="987424"/>
          </a:xfrm>
          <a:prstGeom prst="rect">
            <a:avLst/>
          </a:prstGeom>
        </p:spPr>
        <p:txBody>
          <a:bodyPr lIns="0" tIns="0" rIns="0" bIns="0" rtlCol="0" anchor="t">
            <a:spAutoFit/>
          </a:bodyPr>
          <a:lstStyle/>
          <a:p>
            <a:pPr algn="l">
              <a:lnSpc>
                <a:spcPts val="2574"/>
              </a:lnSpc>
            </a:pPr>
            <a:r>
              <a:rPr lang="en-US" sz="2499">
                <a:solidFill>
                  <a:srgbClr val="333333"/>
                </a:solidFill>
                <a:latin typeface="Gilroy"/>
                <a:ea typeface="Gilroy"/>
                <a:cs typeface="Gilroy"/>
                <a:sym typeface="Gilroy"/>
              </a:rPr>
              <a:t>Lorem ipsum dolor sit amet, consectetur adipiscing elit, sed do eiusmod tempor incididunt ut labore et dolore magna aliqua. Ut enim ad minim veniam, quis nostrud exercitation ullamco laboris nisi ut aliquip ex ea commodo consequat.</a:t>
            </a:r>
          </a:p>
        </p:txBody>
      </p:sp>
      <p:sp>
        <p:nvSpPr>
          <p:cNvPr id="23" name="Freeform 23"/>
          <p:cNvSpPr/>
          <p:nvPr/>
        </p:nvSpPr>
        <p:spPr>
          <a:xfrm>
            <a:off x="5283585" y="4196771"/>
            <a:ext cx="3830595" cy="4652388"/>
          </a:xfrm>
          <a:custGeom>
            <a:avLst/>
            <a:gdLst/>
            <a:ahLst/>
            <a:cxnLst/>
            <a:rect l="l" t="t" r="r" b="b"/>
            <a:pathLst>
              <a:path w="3830595" h="4652388">
                <a:moveTo>
                  <a:pt x="0" y="0"/>
                </a:moveTo>
                <a:lnTo>
                  <a:pt x="3830595" y="0"/>
                </a:lnTo>
                <a:lnTo>
                  <a:pt x="3830595" y="4652388"/>
                </a:lnTo>
                <a:lnTo>
                  <a:pt x="0" y="4652388"/>
                </a:lnTo>
                <a:lnTo>
                  <a:pt x="0" y="0"/>
                </a:lnTo>
                <a:close/>
              </a:path>
            </a:pathLst>
          </a:custGeom>
          <a:blipFill>
            <a:blip r:embed="rId4"/>
            <a:stretch>
              <a:fillRect l="-5963" t="-4172" r="-4601" b="-32466"/>
            </a:stretch>
          </a:blipFill>
        </p:spPr>
      </p:sp>
      <p:sp>
        <p:nvSpPr>
          <p:cNvPr id="24" name="Freeform 24"/>
          <p:cNvSpPr/>
          <p:nvPr/>
        </p:nvSpPr>
        <p:spPr>
          <a:xfrm>
            <a:off x="9230208" y="4196771"/>
            <a:ext cx="3830595" cy="4652388"/>
          </a:xfrm>
          <a:custGeom>
            <a:avLst/>
            <a:gdLst/>
            <a:ahLst/>
            <a:cxnLst/>
            <a:rect l="l" t="t" r="r" b="b"/>
            <a:pathLst>
              <a:path w="3830595" h="4652388">
                <a:moveTo>
                  <a:pt x="0" y="0"/>
                </a:moveTo>
                <a:lnTo>
                  <a:pt x="3830595" y="0"/>
                </a:lnTo>
                <a:lnTo>
                  <a:pt x="3830595" y="4652388"/>
                </a:lnTo>
                <a:lnTo>
                  <a:pt x="0" y="4652388"/>
                </a:lnTo>
                <a:lnTo>
                  <a:pt x="0" y="0"/>
                </a:lnTo>
                <a:close/>
              </a:path>
            </a:pathLst>
          </a:custGeom>
          <a:blipFill>
            <a:blip r:embed="rId4"/>
            <a:stretch>
              <a:fillRect l="-5963" t="-4172" r="-4601" b="-32466"/>
            </a:stretch>
          </a:blipFill>
        </p:spPr>
      </p:sp>
      <p:sp>
        <p:nvSpPr>
          <p:cNvPr id="25" name="Freeform 25"/>
          <p:cNvSpPr/>
          <p:nvPr/>
        </p:nvSpPr>
        <p:spPr>
          <a:xfrm>
            <a:off x="13176832" y="4196771"/>
            <a:ext cx="3830595" cy="4652388"/>
          </a:xfrm>
          <a:custGeom>
            <a:avLst/>
            <a:gdLst/>
            <a:ahLst/>
            <a:cxnLst/>
            <a:rect l="l" t="t" r="r" b="b"/>
            <a:pathLst>
              <a:path w="3830595" h="4652388">
                <a:moveTo>
                  <a:pt x="0" y="0"/>
                </a:moveTo>
                <a:lnTo>
                  <a:pt x="3830595" y="0"/>
                </a:lnTo>
                <a:lnTo>
                  <a:pt x="3830595" y="4652388"/>
                </a:lnTo>
                <a:lnTo>
                  <a:pt x="0" y="4652388"/>
                </a:lnTo>
                <a:lnTo>
                  <a:pt x="0" y="0"/>
                </a:lnTo>
                <a:close/>
              </a:path>
            </a:pathLst>
          </a:custGeom>
          <a:blipFill>
            <a:blip r:embed="rId4"/>
            <a:stretch>
              <a:fillRect l="-5963" t="-4172" r="-4601" b="-32466"/>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451</Words>
  <Application>Microsoft Office PowerPoint</Application>
  <PresentationFormat>Custom</PresentationFormat>
  <Paragraphs>24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Gilroy Bold</vt:lpstr>
      <vt:lpstr>Gilroy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DTESI</dc:title>
  <dc:creator>Dias Abdullayev</dc:creator>
  <cp:lastModifiedBy>Dias Abdullayev</cp:lastModifiedBy>
  <cp:revision>2</cp:revision>
  <dcterms:created xsi:type="dcterms:W3CDTF">2006-08-16T00:00:00Z</dcterms:created>
  <dcterms:modified xsi:type="dcterms:W3CDTF">2025-11-14T13:01:58Z</dcterms:modified>
  <dc:identifier>DAG4AuzULls</dc:identifier>
</cp:coreProperties>
</file>